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sldIdLst>
    <p:sldId id="256" r:id="rId2"/>
    <p:sldId id="257" r:id="rId3"/>
    <p:sldId id="278" r:id="rId4"/>
    <p:sldId id="284" r:id="rId5"/>
    <p:sldId id="276" r:id="rId6"/>
    <p:sldId id="293" r:id="rId7"/>
    <p:sldId id="280" r:id="rId8"/>
    <p:sldId id="261" r:id="rId9"/>
    <p:sldId id="281" r:id="rId10"/>
    <p:sldId id="270" r:id="rId11"/>
    <p:sldId id="282" r:id="rId12"/>
    <p:sldId id="291" r:id="rId13"/>
    <p:sldId id="285" r:id="rId14"/>
    <p:sldId id="283" r:id="rId15"/>
    <p:sldId id="272" r:id="rId16"/>
    <p:sldId id="267" r:id="rId17"/>
    <p:sldId id="264" r:id="rId18"/>
    <p:sldId id="290" r:id="rId19"/>
    <p:sldId id="287" r:id="rId20"/>
    <p:sldId id="277" r:id="rId21"/>
    <p:sldId id="295" r:id="rId22"/>
    <p:sldId id="294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90EBC0-DF5D-DE18-2161-6BD000DC42E8}" name="전준호" initials="전준" userId="S::1896066@v.kduniv.ac.kr::d793f6df-32de-42d5-ac0a-6fda1fce439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36D03-C844-43FB-ABBD-A84CF6D59CD2}" v="410" dt="2023-05-01T12:55:28.367"/>
    <p1510:client id="{0E423BBD-E4F6-4195-B600-86459D17F4FC}" v="215" dt="2023-05-01T14:28:11.558"/>
    <p1510:client id="{3F18C87D-BC56-2306-F1F3-45A19DAF3508}" v="594" dt="2023-05-02T17:28:04.352"/>
    <p1510:client id="{54B0DE84-1844-4598-9CFC-B35A30A49217}" v="18" dt="2023-05-01T14:21:29.653"/>
    <p1510:client id="{64B9CDB4-5749-6DBA-8699-5891F51C5766}" v="124" dt="2023-05-03T13:59:33.855"/>
    <p1510:client id="{6AC84799-575B-4AF7-8BFB-95694145F20F}" v="19" dt="2023-05-01T14:22:50.737"/>
    <p1510:client id="{80EA6F2D-9288-DF25-631C-15EC08FF075B}" v="62" dt="2023-05-02T11:59:31.556"/>
    <p1510:client id="{998AA318-3885-4DA2-B269-9FD9C93D7149}" v="452" dt="2023-05-02T06:13:07.025"/>
    <p1510:client id="{CAB4E5E2-9916-212E-1606-4CBA23F9CCE8}" v="193" dt="2023-05-03T13:39:43.976"/>
    <p1510:client id="{D42A6B76-EE2D-4637-99AB-9D3511925D58}" v="753" dt="2023-05-03T06:16:51.536"/>
    <p1510:client id="{F4F74E89-3877-44A7-84C8-7E596870C06F}" v="603" dt="2023-05-01T14:19:57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E31D44-CFC8-4D1E-88C4-78F1AB5266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61F35E8-ECE6-4DEA-9140-93FF31C766C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ko-KR" altLang="en-US" dirty="0">
              <a:latin typeface="Arial" panose="020B0604020202020204"/>
            </a:rPr>
            <a:t>게임 장르: </a:t>
          </a:r>
          <a:r>
            <a:rPr lang="ko-KR" altLang="en-US" dirty="0" err="1">
              <a:latin typeface="Arial" panose="020B0604020202020204"/>
            </a:rPr>
            <a:t>로그라이크</a:t>
          </a:r>
          <a:r>
            <a:rPr lang="ko-KR" altLang="en-US" dirty="0">
              <a:latin typeface="Arial" panose="020B0604020202020204"/>
            </a:rPr>
            <a:t> 플랫폼 </a:t>
          </a:r>
          <a:r>
            <a:rPr lang="ko-KR" altLang="en-US" dirty="0" err="1">
              <a:latin typeface="Arial" panose="020B0604020202020204"/>
            </a:rPr>
            <a:t>어드벤쳐</a:t>
          </a:r>
          <a:r>
            <a:rPr lang="ko-KR" altLang="en-US" dirty="0">
              <a:latin typeface="Arial" panose="020B0604020202020204"/>
            </a:rPr>
            <a:t>   </a:t>
          </a:r>
          <a:r>
            <a:rPr lang="ko-KR" altLang="en-US" dirty="0"/>
            <a:t> </a:t>
          </a:r>
        </a:p>
      </dgm:t>
    </dgm:pt>
    <dgm:pt modelId="{12E1B92F-5EDC-4F20-929E-BBE28FF723B8}" type="parTrans" cxnId="{C63DDF5E-7B84-435B-B365-2EF63E26C71E}">
      <dgm:prSet/>
      <dgm:spPr/>
      <dgm:t>
        <a:bodyPr/>
        <a:lstStyle/>
        <a:p>
          <a:endParaRPr lang="en-US"/>
        </a:p>
      </dgm:t>
    </dgm:pt>
    <dgm:pt modelId="{5428D171-9543-4FA4-875E-E3FBFDC6C69D}" type="sibTrans" cxnId="{C63DDF5E-7B84-435B-B365-2EF63E26C71E}">
      <dgm:prSet/>
      <dgm:spPr/>
      <dgm:t>
        <a:bodyPr/>
        <a:lstStyle/>
        <a:p>
          <a:endParaRPr lang="en-US"/>
        </a:p>
      </dgm:t>
    </dgm:pt>
    <dgm:pt modelId="{B5678944-9EFD-4375-AA62-26B633673DD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ko-KR" dirty="0"/>
            <a:t>게임엔진 </a:t>
          </a:r>
          <a:r>
            <a:rPr lang="en-US" dirty="0"/>
            <a:t>: Unity </a:t>
          </a:r>
          <a:br>
            <a:rPr lang="en-US" altLang="ko-KR" dirty="0">
              <a:latin typeface="Arial" panose="020B0604020202020204"/>
            </a:rPr>
          </a:br>
          <a:r>
            <a:rPr lang="ko-KR" dirty="0"/>
            <a:t>개발언어 </a:t>
          </a:r>
          <a:r>
            <a:rPr lang="en-US" dirty="0"/>
            <a:t>: C#</a:t>
          </a:r>
          <a:endParaRPr lang="en-US" altLang="ko-KR" dirty="0">
            <a:latin typeface="Arial" panose="020B0604020202020204"/>
          </a:endParaRPr>
        </a:p>
      </dgm:t>
    </dgm:pt>
    <dgm:pt modelId="{C1076075-7203-44FE-92B1-4963B42854FA}" type="parTrans" cxnId="{B3B5E612-EC32-46E4-AB67-85824580D283}">
      <dgm:prSet/>
      <dgm:spPr/>
      <dgm:t>
        <a:bodyPr/>
        <a:lstStyle/>
        <a:p>
          <a:endParaRPr lang="en-US"/>
        </a:p>
      </dgm:t>
    </dgm:pt>
    <dgm:pt modelId="{E423CE0D-0A40-4451-BD86-AEA98E3EC21D}" type="sibTrans" cxnId="{B3B5E612-EC32-46E4-AB67-85824580D283}">
      <dgm:prSet/>
      <dgm:spPr/>
      <dgm:t>
        <a:bodyPr/>
        <a:lstStyle/>
        <a:p>
          <a:endParaRPr lang="en-US"/>
        </a:p>
      </dgm:t>
    </dgm:pt>
    <dgm:pt modelId="{372EBA2F-49DD-41B8-B355-37329032B2D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ko-KR" altLang="en-US" dirty="0">
              <a:latin typeface="Arial" panose="020B0604020202020204"/>
            </a:rPr>
            <a:t>게임  스토리: 일확천금을 꿈꾸는 기사의 모험</a:t>
          </a:r>
          <a:endParaRPr lang="ko-KR" altLang="en-US" dirty="0"/>
        </a:p>
      </dgm:t>
    </dgm:pt>
    <dgm:pt modelId="{0A048307-41DF-479D-B206-F11838D5C32C}" type="parTrans" cxnId="{03AD4D1D-65A5-41B9-B2CA-F9242EC90F2C}">
      <dgm:prSet/>
      <dgm:spPr/>
      <dgm:t>
        <a:bodyPr/>
        <a:lstStyle/>
        <a:p>
          <a:endParaRPr lang="en-US"/>
        </a:p>
      </dgm:t>
    </dgm:pt>
    <dgm:pt modelId="{85C95FCC-BBAC-4690-9BED-56840F4A7877}" type="sibTrans" cxnId="{03AD4D1D-65A5-41B9-B2CA-F9242EC90F2C}">
      <dgm:prSet/>
      <dgm:spPr/>
      <dgm:t>
        <a:bodyPr/>
        <a:lstStyle/>
        <a:p>
          <a:endParaRPr lang="en-US"/>
        </a:p>
      </dgm:t>
    </dgm:pt>
    <dgm:pt modelId="{BC93E0AC-571E-4FCE-847B-91C2F82E4734}" type="pres">
      <dgm:prSet presAssocID="{F4E31D44-CFC8-4D1E-88C4-78F1AB526608}" presName="root" presStyleCnt="0">
        <dgm:presLayoutVars>
          <dgm:dir/>
          <dgm:resizeHandles val="exact"/>
        </dgm:presLayoutVars>
      </dgm:prSet>
      <dgm:spPr/>
    </dgm:pt>
    <dgm:pt modelId="{26ACC4AA-478B-4B6E-9B80-FA06B6C03491}" type="pres">
      <dgm:prSet presAssocID="{461F35E8-ECE6-4DEA-9140-93FF31C766C7}" presName="compNode" presStyleCnt="0"/>
      <dgm:spPr/>
    </dgm:pt>
    <dgm:pt modelId="{35901931-5ADE-4379-AF1B-CC29A833FA40}" type="pres">
      <dgm:prSet presAssocID="{461F35E8-ECE6-4DEA-9140-93FF31C766C7}" presName="bgRect" presStyleLbl="bgShp" presStyleIdx="0" presStyleCnt="3"/>
      <dgm:spPr/>
    </dgm:pt>
    <dgm:pt modelId="{65CC0BDD-8C87-4D23-92B6-D24DD2D110B1}" type="pres">
      <dgm:prSet presAssocID="{461F35E8-ECE6-4DEA-9140-93FF31C766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ED259DE1-44F5-46A4-A19C-D5A4A2C0C53F}" type="pres">
      <dgm:prSet presAssocID="{461F35E8-ECE6-4DEA-9140-93FF31C766C7}" presName="spaceRect" presStyleCnt="0"/>
      <dgm:spPr/>
    </dgm:pt>
    <dgm:pt modelId="{CA1CDEBA-911F-45C8-AEA4-27170C2C3A3F}" type="pres">
      <dgm:prSet presAssocID="{461F35E8-ECE6-4DEA-9140-93FF31C766C7}" presName="parTx" presStyleLbl="revTx" presStyleIdx="0" presStyleCnt="3">
        <dgm:presLayoutVars>
          <dgm:chMax val="0"/>
          <dgm:chPref val="0"/>
        </dgm:presLayoutVars>
      </dgm:prSet>
      <dgm:spPr/>
    </dgm:pt>
    <dgm:pt modelId="{3D151595-C174-46DB-B482-BFD8A640459F}" type="pres">
      <dgm:prSet presAssocID="{5428D171-9543-4FA4-875E-E3FBFDC6C69D}" presName="sibTrans" presStyleCnt="0"/>
      <dgm:spPr/>
    </dgm:pt>
    <dgm:pt modelId="{6DCCA84F-ABC1-4C25-BDBB-B99A6B5BCD2B}" type="pres">
      <dgm:prSet presAssocID="{B5678944-9EFD-4375-AA62-26B633673DD3}" presName="compNode" presStyleCnt="0"/>
      <dgm:spPr/>
    </dgm:pt>
    <dgm:pt modelId="{20BF31B7-3DAE-46B0-9337-99DA97020010}" type="pres">
      <dgm:prSet presAssocID="{B5678944-9EFD-4375-AA62-26B633673DD3}" presName="bgRect" presStyleLbl="bgShp" presStyleIdx="1" presStyleCnt="3"/>
      <dgm:spPr/>
    </dgm:pt>
    <dgm:pt modelId="{FFB2FE7C-0BE5-4047-8E5A-CD8CE96C0A2E}" type="pres">
      <dgm:prSet presAssocID="{B5678944-9EFD-4375-AA62-26B633673D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축구공"/>
        </a:ext>
      </dgm:extLst>
    </dgm:pt>
    <dgm:pt modelId="{FAE094EC-16EF-4574-A660-FC80BBCDF891}" type="pres">
      <dgm:prSet presAssocID="{B5678944-9EFD-4375-AA62-26B633673DD3}" presName="spaceRect" presStyleCnt="0"/>
      <dgm:spPr/>
    </dgm:pt>
    <dgm:pt modelId="{8353B46D-898D-4804-827D-9A17B8ADBCF7}" type="pres">
      <dgm:prSet presAssocID="{B5678944-9EFD-4375-AA62-26B633673DD3}" presName="parTx" presStyleLbl="revTx" presStyleIdx="1" presStyleCnt="3">
        <dgm:presLayoutVars>
          <dgm:chMax val="0"/>
          <dgm:chPref val="0"/>
        </dgm:presLayoutVars>
      </dgm:prSet>
      <dgm:spPr/>
    </dgm:pt>
    <dgm:pt modelId="{F4D8F6DD-BC72-4B2A-9F40-BDA221434FB6}" type="pres">
      <dgm:prSet presAssocID="{E423CE0D-0A40-4451-BD86-AEA98E3EC21D}" presName="sibTrans" presStyleCnt="0"/>
      <dgm:spPr/>
    </dgm:pt>
    <dgm:pt modelId="{76B718F9-BAED-46D4-9ADC-4FFC470A9866}" type="pres">
      <dgm:prSet presAssocID="{372EBA2F-49DD-41B8-B355-37329032B2D2}" presName="compNode" presStyleCnt="0"/>
      <dgm:spPr/>
    </dgm:pt>
    <dgm:pt modelId="{56C433D3-77DB-45B0-861B-60A8C12E09F5}" type="pres">
      <dgm:prSet presAssocID="{372EBA2F-49DD-41B8-B355-37329032B2D2}" presName="bgRect" presStyleLbl="bgShp" presStyleIdx="2" presStyleCnt="3"/>
      <dgm:spPr/>
    </dgm:pt>
    <dgm:pt modelId="{0276E0B0-18A0-4D88-A414-61920862E0B6}" type="pres">
      <dgm:prSet presAssocID="{372EBA2F-49DD-41B8-B355-37329032B2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8396B7E0-BD9B-4B86-B20F-ED0A9CB1D9A3}" type="pres">
      <dgm:prSet presAssocID="{372EBA2F-49DD-41B8-B355-37329032B2D2}" presName="spaceRect" presStyleCnt="0"/>
      <dgm:spPr/>
    </dgm:pt>
    <dgm:pt modelId="{9C37D641-720A-44C3-A112-F723E6BD0FD3}" type="pres">
      <dgm:prSet presAssocID="{372EBA2F-49DD-41B8-B355-37329032B2D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3B5E612-EC32-46E4-AB67-85824580D283}" srcId="{F4E31D44-CFC8-4D1E-88C4-78F1AB526608}" destId="{B5678944-9EFD-4375-AA62-26B633673DD3}" srcOrd="1" destOrd="0" parTransId="{C1076075-7203-44FE-92B1-4963B42854FA}" sibTransId="{E423CE0D-0A40-4451-BD86-AEA98E3EC21D}"/>
    <dgm:cxn modelId="{03AD4D1D-65A5-41B9-B2CA-F9242EC90F2C}" srcId="{F4E31D44-CFC8-4D1E-88C4-78F1AB526608}" destId="{372EBA2F-49DD-41B8-B355-37329032B2D2}" srcOrd="2" destOrd="0" parTransId="{0A048307-41DF-479D-B206-F11838D5C32C}" sibTransId="{85C95FCC-BBAC-4690-9BED-56840F4A7877}"/>
    <dgm:cxn modelId="{E22F8C22-D86A-4844-8F31-BDB37AFE0846}" type="presOf" srcId="{F4E31D44-CFC8-4D1E-88C4-78F1AB526608}" destId="{BC93E0AC-571E-4FCE-847B-91C2F82E4734}" srcOrd="0" destOrd="0" presId="urn:microsoft.com/office/officeart/2018/2/layout/IconVerticalSolidList"/>
    <dgm:cxn modelId="{C63DDF5E-7B84-435B-B365-2EF63E26C71E}" srcId="{F4E31D44-CFC8-4D1E-88C4-78F1AB526608}" destId="{461F35E8-ECE6-4DEA-9140-93FF31C766C7}" srcOrd="0" destOrd="0" parTransId="{12E1B92F-5EDC-4F20-929E-BBE28FF723B8}" sibTransId="{5428D171-9543-4FA4-875E-E3FBFDC6C69D}"/>
    <dgm:cxn modelId="{2BD4924E-0457-4493-86E1-856B73D247EB}" type="presOf" srcId="{372EBA2F-49DD-41B8-B355-37329032B2D2}" destId="{9C37D641-720A-44C3-A112-F723E6BD0FD3}" srcOrd="0" destOrd="0" presId="urn:microsoft.com/office/officeart/2018/2/layout/IconVerticalSolidList"/>
    <dgm:cxn modelId="{C017DE73-8ADA-4C6F-96C4-18BA9CCD5DBC}" type="presOf" srcId="{461F35E8-ECE6-4DEA-9140-93FF31C766C7}" destId="{CA1CDEBA-911F-45C8-AEA4-27170C2C3A3F}" srcOrd="0" destOrd="0" presId="urn:microsoft.com/office/officeart/2018/2/layout/IconVerticalSolidList"/>
    <dgm:cxn modelId="{33ED18D4-C85B-47B8-85C1-4B2C38395E36}" type="presOf" srcId="{B5678944-9EFD-4375-AA62-26B633673DD3}" destId="{8353B46D-898D-4804-827D-9A17B8ADBCF7}" srcOrd="0" destOrd="0" presId="urn:microsoft.com/office/officeart/2018/2/layout/IconVerticalSolidList"/>
    <dgm:cxn modelId="{790AB94A-3012-4095-9740-182FFF76894B}" type="presParOf" srcId="{BC93E0AC-571E-4FCE-847B-91C2F82E4734}" destId="{26ACC4AA-478B-4B6E-9B80-FA06B6C03491}" srcOrd="0" destOrd="0" presId="urn:microsoft.com/office/officeart/2018/2/layout/IconVerticalSolidList"/>
    <dgm:cxn modelId="{54D23431-31C4-47FF-ABA4-140B8523E7BB}" type="presParOf" srcId="{26ACC4AA-478B-4B6E-9B80-FA06B6C03491}" destId="{35901931-5ADE-4379-AF1B-CC29A833FA40}" srcOrd="0" destOrd="0" presId="urn:microsoft.com/office/officeart/2018/2/layout/IconVerticalSolidList"/>
    <dgm:cxn modelId="{BC809EFA-579F-4275-8772-BFB0D917ECDD}" type="presParOf" srcId="{26ACC4AA-478B-4B6E-9B80-FA06B6C03491}" destId="{65CC0BDD-8C87-4D23-92B6-D24DD2D110B1}" srcOrd="1" destOrd="0" presId="urn:microsoft.com/office/officeart/2018/2/layout/IconVerticalSolidList"/>
    <dgm:cxn modelId="{3DEC57CB-6FE6-4CC6-8DD1-30EF673DB445}" type="presParOf" srcId="{26ACC4AA-478B-4B6E-9B80-FA06B6C03491}" destId="{ED259DE1-44F5-46A4-A19C-D5A4A2C0C53F}" srcOrd="2" destOrd="0" presId="urn:microsoft.com/office/officeart/2018/2/layout/IconVerticalSolidList"/>
    <dgm:cxn modelId="{824E0B58-F44B-4BC5-916F-CDA8C098A535}" type="presParOf" srcId="{26ACC4AA-478B-4B6E-9B80-FA06B6C03491}" destId="{CA1CDEBA-911F-45C8-AEA4-27170C2C3A3F}" srcOrd="3" destOrd="0" presId="urn:microsoft.com/office/officeart/2018/2/layout/IconVerticalSolidList"/>
    <dgm:cxn modelId="{A14064BE-2E05-4544-ADB1-90CF1C1E32CC}" type="presParOf" srcId="{BC93E0AC-571E-4FCE-847B-91C2F82E4734}" destId="{3D151595-C174-46DB-B482-BFD8A640459F}" srcOrd="1" destOrd="0" presId="urn:microsoft.com/office/officeart/2018/2/layout/IconVerticalSolidList"/>
    <dgm:cxn modelId="{93DFC626-43BF-4CF1-9FDB-6BFA2257861F}" type="presParOf" srcId="{BC93E0AC-571E-4FCE-847B-91C2F82E4734}" destId="{6DCCA84F-ABC1-4C25-BDBB-B99A6B5BCD2B}" srcOrd="2" destOrd="0" presId="urn:microsoft.com/office/officeart/2018/2/layout/IconVerticalSolidList"/>
    <dgm:cxn modelId="{0A87D78F-48DB-435B-A533-14F23BD22DC8}" type="presParOf" srcId="{6DCCA84F-ABC1-4C25-BDBB-B99A6B5BCD2B}" destId="{20BF31B7-3DAE-46B0-9337-99DA97020010}" srcOrd="0" destOrd="0" presId="urn:microsoft.com/office/officeart/2018/2/layout/IconVerticalSolidList"/>
    <dgm:cxn modelId="{027E1A79-543C-493F-9F44-7A6F7958F632}" type="presParOf" srcId="{6DCCA84F-ABC1-4C25-BDBB-B99A6B5BCD2B}" destId="{FFB2FE7C-0BE5-4047-8E5A-CD8CE96C0A2E}" srcOrd="1" destOrd="0" presId="urn:microsoft.com/office/officeart/2018/2/layout/IconVerticalSolidList"/>
    <dgm:cxn modelId="{EC203A32-77D5-46C9-B027-0650E278796C}" type="presParOf" srcId="{6DCCA84F-ABC1-4C25-BDBB-B99A6B5BCD2B}" destId="{FAE094EC-16EF-4574-A660-FC80BBCDF891}" srcOrd="2" destOrd="0" presId="urn:microsoft.com/office/officeart/2018/2/layout/IconVerticalSolidList"/>
    <dgm:cxn modelId="{84A1D741-79D9-4B5B-AE0F-F040495B09E5}" type="presParOf" srcId="{6DCCA84F-ABC1-4C25-BDBB-B99A6B5BCD2B}" destId="{8353B46D-898D-4804-827D-9A17B8ADBCF7}" srcOrd="3" destOrd="0" presId="urn:microsoft.com/office/officeart/2018/2/layout/IconVerticalSolidList"/>
    <dgm:cxn modelId="{B98FC48D-29D9-4C92-A359-CF72568164A5}" type="presParOf" srcId="{BC93E0AC-571E-4FCE-847B-91C2F82E4734}" destId="{F4D8F6DD-BC72-4B2A-9F40-BDA221434FB6}" srcOrd="3" destOrd="0" presId="urn:microsoft.com/office/officeart/2018/2/layout/IconVerticalSolidList"/>
    <dgm:cxn modelId="{7C0001E1-BA9A-4F71-8FDC-9CBB7444DD7B}" type="presParOf" srcId="{BC93E0AC-571E-4FCE-847B-91C2F82E4734}" destId="{76B718F9-BAED-46D4-9ADC-4FFC470A9866}" srcOrd="4" destOrd="0" presId="urn:microsoft.com/office/officeart/2018/2/layout/IconVerticalSolidList"/>
    <dgm:cxn modelId="{A867C978-EC3F-4F92-BEE6-46EBF12DE491}" type="presParOf" srcId="{76B718F9-BAED-46D4-9ADC-4FFC470A9866}" destId="{56C433D3-77DB-45B0-861B-60A8C12E09F5}" srcOrd="0" destOrd="0" presId="urn:microsoft.com/office/officeart/2018/2/layout/IconVerticalSolidList"/>
    <dgm:cxn modelId="{0983A82A-9D45-4C3E-9401-427A3B3A72DE}" type="presParOf" srcId="{76B718F9-BAED-46D4-9ADC-4FFC470A9866}" destId="{0276E0B0-18A0-4D88-A414-61920862E0B6}" srcOrd="1" destOrd="0" presId="urn:microsoft.com/office/officeart/2018/2/layout/IconVerticalSolidList"/>
    <dgm:cxn modelId="{B69C9465-0ED5-4ABA-BF32-82EC043C169E}" type="presParOf" srcId="{76B718F9-BAED-46D4-9ADC-4FFC470A9866}" destId="{8396B7E0-BD9B-4B86-B20F-ED0A9CB1D9A3}" srcOrd="2" destOrd="0" presId="urn:microsoft.com/office/officeart/2018/2/layout/IconVerticalSolidList"/>
    <dgm:cxn modelId="{2099E61E-695A-4DEB-A0FC-A76B8469227C}" type="presParOf" srcId="{76B718F9-BAED-46D4-9ADC-4FFC470A9866}" destId="{9C37D641-720A-44C3-A112-F723E6BD0F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D4370D-D167-4703-95DE-28B5981D510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2A552A88-188C-4D32-BD58-EF19E2EFD72E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포탈</a:t>
          </a:r>
          <a:endParaRPr lang="ko-KR" dirty="0"/>
        </a:p>
      </dgm:t>
    </dgm:pt>
    <dgm:pt modelId="{FABC4C4F-E5A9-495D-839C-F665EFD9762F}" type="parTrans" cxnId="{D46AAD38-FA82-41C3-8AF7-3FFB1E9E86B2}">
      <dgm:prSet/>
      <dgm:spPr/>
      <dgm:t>
        <a:bodyPr/>
        <a:lstStyle/>
        <a:p>
          <a:pPr latinLnBrk="1"/>
          <a:endParaRPr lang="ko-KR" altLang="en-US"/>
        </a:p>
      </dgm:t>
    </dgm:pt>
    <dgm:pt modelId="{049A8B5B-3D48-4E7F-8A9C-C54ED02244BE}" type="sibTrans" cxnId="{D46AAD38-FA82-41C3-8AF7-3FFB1E9E86B2}">
      <dgm:prSet/>
      <dgm:spPr/>
      <dgm:t>
        <a:bodyPr/>
        <a:lstStyle/>
        <a:p>
          <a:pPr latinLnBrk="1"/>
          <a:endParaRPr lang="ko-KR" altLang="en-US"/>
        </a:p>
      </dgm:t>
    </dgm:pt>
    <dgm:pt modelId="{98913597-A9A8-4544-A029-89A68CCFDFBC}">
      <dgm:prSet phldrT="[텍스트]" phldr="0"/>
      <dgm:spPr/>
      <dgm:t>
        <a:bodyPr/>
        <a:lstStyle/>
        <a:p>
          <a:pPr latinLnBrk="1"/>
          <a:r>
            <a:rPr lang="ko-KR" altLang="en-US" err="1">
              <a:latin typeface="Arial" panose="020B0604020202020204"/>
            </a:rPr>
            <a:t>고블린</a:t>
          </a:r>
          <a:endParaRPr lang="ko-KR" altLang="en-US"/>
        </a:p>
      </dgm:t>
    </dgm:pt>
    <dgm:pt modelId="{18B4BE6B-1CCB-4A78-A001-5BC4A758D799}" type="parTrans" cxnId="{962A5682-0ACB-409F-A714-9D9A4CD1AB82}">
      <dgm:prSet/>
      <dgm:spPr/>
      <dgm:t>
        <a:bodyPr/>
        <a:lstStyle/>
        <a:p>
          <a:pPr latinLnBrk="1"/>
          <a:endParaRPr lang="ko-KR" altLang="en-US"/>
        </a:p>
      </dgm:t>
    </dgm:pt>
    <dgm:pt modelId="{7E684D9C-D2EE-4EF7-9631-B8B90437CD5F}" type="sibTrans" cxnId="{962A5682-0ACB-409F-A714-9D9A4CD1AB82}">
      <dgm:prSet/>
      <dgm:spPr/>
      <dgm:t>
        <a:bodyPr/>
        <a:lstStyle/>
        <a:p>
          <a:pPr latinLnBrk="1"/>
          <a:endParaRPr lang="ko-KR" altLang="en-US"/>
        </a:p>
      </dgm:t>
    </dgm:pt>
    <dgm:pt modelId="{6012D333-9E68-4687-9748-C8B2DD3D04CE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해골법사</a:t>
          </a:r>
          <a:endParaRPr lang="ko-KR" altLang="en-US" dirty="0"/>
        </a:p>
      </dgm:t>
    </dgm:pt>
    <dgm:pt modelId="{97EF8F47-B5CD-4C6D-A229-8D3F7478413E}" type="parTrans" cxnId="{A4D8E489-5461-419C-9326-5132B4DB665B}">
      <dgm:prSet/>
      <dgm:spPr/>
      <dgm:t>
        <a:bodyPr/>
        <a:lstStyle/>
        <a:p>
          <a:pPr latinLnBrk="1"/>
          <a:endParaRPr lang="ko-KR" altLang="en-US"/>
        </a:p>
      </dgm:t>
    </dgm:pt>
    <dgm:pt modelId="{1B482F95-7869-4029-90EC-3918FEE92E7D}" type="sibTrans" cxnId="{A4D8E489-5461-419C-9326-5132B4DB665B}">
      <dgm:prSet/>
      <dgm:spPr/>
      <dgm:t>
        <a:bodyPr/>
        <a:lstStyle/>
        <a:p>
          <a:pPr latinLnBrk="1"/>
          <a:endParaRPr lang="ko-KR" altLang="en-US"/>
        </a:p>
      </dgm:t>
    </dgm:pt>
    <dgm:pt modelId="{D851A59C-477E-4134-9445-E83BA41A3CF4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일반 몬스터</a:t>
          </a:r>
        </a:p>
      </dgm:t>
    </dgm:pt>
    <dgm:pt modelId="{C69CA56B-DFAE-45BF-A756-E4971CF5EFA7}" type="parTrans" cxnId="{BEE96327-B68F-4966-B5BB-9CA7509BD174}">
      <dgm:prSet/>
      <dgm:spPr/>
    </dgm:pt>
    <dgm:pt modelId="{95B6CF14-4513-4665-8A3C-C99E76448E51}" type="sibTrans" cxnId="{BEE96327-B68F-4966-B5BB-9CA7509BD174}">
      <dgm:prSet/>
      <dgm:spPr/>
    </dgm:pt>
    <dgm:pt modelId="{65338739-D904-42C2-8C06-C060636CAAF2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보스 몬스터</a:t>
          </a:r>
        </a:p>
      </dgm:t>
    </dgm:pt>
    <dgm:pt modelId="{46547C50-2F76-49D0-B9D1-CB054EFFED27}" type="parTrans" cxnId="{C686812C-6B61-4FC7-A1F6-76DD482DE68B}">
      <dgm:prSet/>
      <dgm:spPr/>
    </dgm:pt>
    <dgm:pt modelId="{91C4DBFE-E03F-424A-AB85-80DCEAD20A94}" type="sibTrans" cxnId="{C686812C-6B61-4FC7-A1F6-76DD482DE68B}">
      <dgm:prSet/>
      <dgm:spPr/>
    </dgm:pt>
    <dgm:pt modelId="{C2E86C73-D3DD-4037-B8B2-857973A464D6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골렘</a:t>
          </a:r>
        </a:p>
      </dgm:t>
    </dgm:pt>
    <dgm:pt modelId="{B1D18603-045D-45C9-B21E-131012097F24}" type="parTrans" cxnId="{BF55DD49-F0D6-464D-AE15-A9620AF4598A}">
      <dgm:prSet/>
      <dgm:spPr/>
    </dgm:pt>
    <dgm:pt modelId="{16628288-344C-45CA-B561-C2BF0CB00E17}" type="sibTrans" cxnId="{BF55DD49-F0D6-464D-AE15-A9620AF4598A}">
      <dgm:prSet/>
      <dgm:spPr/>
    </dgm:pt>
    <dgm:pt modelId="{476C680C-3CA3-4A3C-A2F9-54552D6F3417}" type="pres">
      <dgm:prSet presAssocID="{39D4370D-D167-4703-95DE-28B5981D51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5FCB4B-BD61-4BFD-BCA4-BF8CD3FDA6BD}" type="pres">
      <dgm:prSet presAssocID="{65338739-D904-42C2-8C06-C060636CAAF2}" presName="hierRoot1" presStyleCnt="0"/>
      <dgm:spPr/>
    </dgm:pt>
    <dgm:pt modelId="{9962FA33-EFE4-4186-8E60-1DB55BDCCAC8}" type="pres">
      <dgm:prSet presAssocID="{65338739-D904-42C2-8C06-C060636CAAF2}" presName="composite" presStyleCnt="0"/>
      <dgm:spPr/>
    </dgm:pt>
    <dgm:pt modelId="{BD257EB6-735B-4895-A77C-233C47069659}" type="pres">
      <dgm:prSet presAssocID="{65338739-D904-42C2-8C06-C060636CAAF2}" presName="background" presStyleLbl="node0" presStyleIdx="0" presStyleCnt="2"/>
      <dgm:spPr/>
    </dgm:pt>
    <dgm:pt modelId="{74E13E96-5654-40B6-A905-E283CE6652ED}" type="pres">
      <dgm:prSet presAssocID="{65338739-D904-42C2-8C06-C060636CAAF2}" presName="text" presStyleLbl="fgAcc0" presStyleIdx="0" presStyleCnt="2">
        <dgm:presLayoutVars>
          <dgm:chPref val="3"/>
        </dgm:presLayoutVars>
      </dgm:prSet>
      <dgm:spPr/>
    </dgm:pt>
    <dgm:pt modelId="{3D3A0B4D-D365-485C-A894-E4B8CC6B8E3E}" type="pres">
      <dgm:prSet presAssocID="{65338739-D904-42C2-8C06-C060636CAAF2}" presName="hierChild2" presStyleCnt="0"/>
      <dgm:spPr/>
    </dgm:pt>
    <dgm:pt modelId="{543C4564-4814-438D-A606-3E616971C73F}" type="pres">
      <dgm:prSet presAssocID="{FABC4C4F-E5A9-495D-839C-F665EFD9762F}" presName="Name10" presStyleLbl="parChTrans1D2" presStyleIdx="0" presStyleCnt="4"/>
      <dgm:spPr/>
    </dgm:pt>
    <dgm:pt modelId="{61A10EFE-2FC7-40F0-AB16-9A3113EC08EE}" type="pres">
      <dgm:prSet presAssocID="{2A552A88-188C-4D32-BD58-EF19E2EFD72E}" presName="hierRoot2" presStyleCnt="0"/>
      <dgm:spPr/>
    </dgm:pt>
    <dgm:pt modelId="{93842E2F-4258-44EE-87CE-C1A5DCD97119}" type="pres">
      <dgm:prSet presAssocID="{2A552A88-188C-4D32-BD58-EF19E2EFD72E}" presName="composite2" presStyleCnt="0"/>
      <dgm:spPr/>
    </dgm:pt>
    <dgm:pt modelId="{5F811FC0-F8F8-46AC-A854-820CD17930CA}" type="pres">
      <dgm:prSet presAssocID="{2A552A88-188C-4D32-BD58-EF19E2EFD72E}" presName="background2" presStyleLbl="node2" presStyleIdx="0" presStyleCnt="4"/>
      <dgm:spPr/>
    </dgm:pt>
    <dgm:pt modelId="{92B16AE7-9F96-4B85-8846-D530A5B54179}" type="pres">
      <dgm:prSet presAssocID="{2A552A88-188C-4D32-BD58-EF19E2EFD72E}" presName="text2" presStyleLbl="fgAcc2" presStyleIdx="0" presStyleCnt="4">
        <dgm:presLayoutVars>
          <dgm:chPref val="3"/>
        </dgm:presLayoutVars>
      </dgm:prSet>
      <dgm:spPr/>
    </dgm:pt>
    <dgm:pt modelId="{D1232CE2-DF21-4879-8538-83482D23E84D}" type="pres">
      <dgm:prSet presAssocID="{2A552A88-188C-4D32-BD58-EF19E2EFD72E}" presName="hierChild3" presStyleCnt="0"/>
      <dgm:spPr/>
    </dgm:pt>
    <dgm:pt modelId="{2ABB3F22-E420-43F0-9112-8E351C740213}" type="pres">
      <dgm:prSet presAssocID="{B1D18603-045D-45C9-B21E-131012097F24}" presName="Name10" presStyleLbl="parChTrans1D2" presStyleIdx="1" presStyleCnt="4"/>
      <dgm:spPr/>
    </dgm:pt>
    <dgm:pt modelId="{EFAD6FA7-13DF-44B7-9E4F-151584297079}" type="pres">
      <dgm:prSet presAssocID="{C2E86C73-D3DD-4037-B8B2-857973A464D6}" presName="hierRoot2" presStyleCnt="0"/>
      <dgm:spPr/>
    </dgm:pt>
    <dgm:pt modelId="{C0338A67-DA85-4429-83D6-A589C2E21F9F}" type="pres">
      <dgm:prSet presAssocID="{C2E86C73-D3DD-4037-B8B2-857973A464D6}" presName="composite2" presStyleCnt="0"/>
      <dgm:spPr/>
    </dgm:pt>
    <dgm:pt modelId="{E0DD214D-086F-44DE-9D47-1ECCBF585B29}" type="pres">
      <dgm:prSet presAssocID="{C2E86C73-D3DD-4037-B8B2-857973A464D6}" presName="background2" presStyleLbl="node2" presStyleIdx="1" presStyleCnt="4"/>
      <dgm:spPr/>
    </dgm:pt>
    <dgm:pt modelId="{2B544A4B-093F-491B-963B-C2685AE4977C}" type="pres">
      <dgm:prSet presAssocID="{C2E86C73-D3DD-4037-B8B2-857973A464D6}" presName="text2" presStyleLbl="fgAcc2" presStyleIdx="1" presStyleCnt="4">
        <dgm:presLayoutVars>
          <dgm:chPref val="3"/>
        </dgm:presLayoutVars>
      </dgm:prSet>
      <dgm:spPr/>
    </dgm:pt>
    <dgm:pt modelId="{D3FE5676-90AD-4328-BA73-15AC96E4D12B}" type="pres">
      <dgm:prSet presAssocID="{C2E86C73-D3DD-4037-B8B2-857973A464D6}" presName="hierChild3" presStyleCnt="0"/>
      <dgm:spPr/>
    </dgm:pt>
    <dgm:pt modelId="{41D70652-D114-4A78-8322-C9827D513201}" type="pres">
      <dgm:prSet presAssocID="{D851A59C-477E-4134-9445-E83BA41A3CF4}" presName="hierRoot1" presStyleCnt="0"/>
      <dgm:spPr/>
    </dgm:pt>
    <dgm:pt modelId="{E2E210D5-ADE4-4D4D-B963-CEEBB51E52B1}" type="pres">
      <dgm:prSet presAssocID="{D851A59C-477E-4134-9445-E83BA41A3CF4}" presName="composite" presStyleCnt="0"/>
      <dgm:spPr/>
    </dgm:pt>
    <dgm:pt modelId="{1D5BA874-A01A-44A4-899A-5296C411D479}" type="pres">
      <dgm:prSet presAssocID="{D851A59C-477E-4134-9445-E83BA41A3CF4}" presName="background" presStyleLbl="node0" presStyleIdx="1" presStyleCnt="2"/>
      <dgm:spPr/>
    </dgm:pt>
    <dgm:pt modelId="{25BF59F1-5459-4287-A5C2-794C02C0D30F}" type="pres">
      <dgm:prSet presAssocID="{D851A59C-477E-4134-9445-E83BA41A3CF4}" presName="text" presStyleLbl="fgAcc0" presStyleIdx="1" presStyleCnt="2">
        <dgm:presLayoutVars>
          <dgm:chPref val="3"/>
        </dgm:presLayoutVars>
      </dgm:prSet>
      <dgm:spPr/>
    </dgm:pt>
    <dgm:pt modelId="{EEBF2CC6-02D0-4EDC-A13F-0DC345ED7381}" type="pres">
      <dgm:prSet presAssocID="{D851A59C-477E-4134-9445-E83BA41A3CF4}" presName="hierChild2" presStyleCnt="0"/>
      <dgm:spPr/>
    </dgm:pt>
    <dgm:pt modelId="{86A75BF7-C48F-4BCA-AC54-D2FAC1B96456}" type="pres">
      <dgm:prSet presAssocID="{18B4BE6B-1CCB-4A78-A001-5BC4A758D799}" presName="Name10" presStyleLbl="parChTrans1D2" presStyleIdx="2" presStyleCnt="4"/>
      <dgm:spPr/>
    </dgm:pt>
    <dgm:pt modelId="{E43D713E-25C2-41E7-8AC2-65E1BC83BB1D}" type="pres">
      <dgm:prSet presAssocID="{98913597-A9A8-4544-A029-89A68CCFDFBC}" presName="hierRoot2" presStyleCnt="0"/>
      <dgm:spPr/>
    </dgm:pt>
    <dgm:pt modelId="{F5AF46F8-5C3A-49C0-BADC-28485E865A6A}" type="pres">
      <dgm:prSet presAssocID="{98913597-A9A8-4544-A029-89A68CCFDFBC}" presName="composite2" presStyleCnt="0"/>
      <dgm:spPr/>
    </dgm:pt>
    <dgm:pt modelId="{6B0CFF04-84EF-49E4-B86A-FC28DCCE3B3D}" type="pres">
      <dgm:prSet presAssocID="{98913597-A9A8-4544-A029-89A68CCFDFBC}" presName="background2" presStyleLbl="node2" presStyleIdx="2" presStyleCnt="4"/>
      <dgm:spPr/>
    </dgm:pt>
    <dgm:pt modelId="{D24D99AF-4009-4CCA-8B3F-7A5EB4AE30DD}" type="pres">
      <dgm:prSet presAssocID="{98913597-A9A8-4544-A029-89A68CCFDFBC}" presName="text2" presStyleLbl="fgAcc2" presStyleIdx="2" presStyleCnt="4">
        <dgm:presLayoutVars>
          <dgm:chPref val="3"/>
        </dgm:presLayoutVars>
      </dgm:prSet>
      <dgm:spPr/>
    </dgm:pt>
    <dgm:pt modelId="{490D6A72-1A31-4662-9183-EB9A55E04871}" type="pres">
      <dgm:prSet presAssocID="{98913597-A9A8-4544-A029-89A68CCFDFBC}" presName="hierChild3" presStyleCnt="0"/>
      <dgm:spPr/>
    </dgm:pt>
    <dgm:pt modelId="{8CB51676-4CDA-49E9-AD2C-A5CD2D5EC38C}" type="pres">
      <dgm:prSet presAssocID="{97EF8F47-B5CD-4C6D-A229-8D3F7478413E}" presName="Name10" presStyleLbl="parChTrans1D2" presStyleIdx="3" presStyleCnt="4"/>
      <dgm:spPr/>
    </dgm:pt>
    <dgm:pt modelId="{45B898B8-BC0D-4594-8BAB-1D70AA18C8E7}" type="pres">
      <dgm:prSet presAssocID="{6012D333-9E68-4687-9748-C8B2DD3D04CE}" presName="hierRoot2" presStyleCnt="0"/>
      <dgm:spPr/>
    </dgm:pt>
    <dgm:pt modelId="{92FC9476-4A1A-4CAA-A4EA-0FF31751B078}" type="pres">
      <dgm:prSet presAssocID="{6012D333-9E68-4687-9748-C8B2DD3D04CE}" presName="composite2" presStyleCnt="0"/>
      <dgm:spPr/>
    </dgm:pt>
    <dgm:pt modelId="{FD108A6B-D5D7-49E6-9494-05E7AFB72278}" type="pres">
      <dgm:prSet presAssocID="{6012D333-9E68-4687-9748-C8B2DD3D04CE}" presName="background2" presStyleLbl="node2" presStyleIdx="3" presStyleCnt="4"/>
      <dgm:spPr/>
    </dgm:pt>
    <dgm:pt modelId="{E3981626-C4DD-4BFE-BDCB-FCF48232756F}" type="pres">
      <dgm:prSet presAssocID="{6012D333-9E68-4687-9748-C8B2DD3D04CE}" presName="text2" presStyleLbl="fgAcc2" presStyleIdx="3" presStyleCnt="4">
        <dgm:presLayoutVars>
          <dgm:chPref val="3"/>
        </dgm:presLayoutVars>
      </dgm:prSet>
      <dgm:spPr/>
    </dgm:pt>
    <dgm:pt modelId="{7932F229-DE31-4F55-BCE9-257BF1861B21}" type="pres">
      <dgm:prSet presAssocID="{6012D333-9E68-4687-9748-C8B2DD3D04CE}" presName="hierChild3" presStyleCnt="0"/>
      <dgm:spPr/>
    </dgm:pt>
  </dgm:ptLst>
  <dgm:cxnLst>
    <dgm:cxn modelId="{F94A0C1A-AFB8-46BD-9074-C98EC773F435}" type="presOf" srcId="{98913597-A9A8-4544-A029-89A68CCFDFBC}" destId="{D24D99AF-4009-4CCA-8B3F-7A5EB4AE30DD}" srcOrd="0" destOrd="0" presId="urn:microsoft.com/office/officeart/2005/8/layout/hierarchy1"/>
    <dgm:cxn modelId="{BEE96327-B68F-4966-B5BB-9CA7509BD174}" srcId="{39D4370D-D167-4703-95DE-28B5981D510F}" destId="{D851A59C-477E-4134-9445-E83BA41A3CF4}" srcOrd="1" destOrd="0" parTransId="{C69CA56B-DFAE-45BF-A756-E4971CF5EFA7}" sibTransId="{95B6CF14-4513-4665-8A3C-C99E76448E51}"/>
    <dgm:cxn modelId="{D7976F29-422E-4B75-B0C4-2D36BF283104}" type="presOf" srcId="{C2E86C73-D3DD-4037-B8B2-857973A464D6}" destId="{2B544A4B-093F-491B-963B-C2685AE4977C}" srcOrd="0" destOrd="0" presId="urn:microsoft.com/office/officeart/2005/8/layout/hierarchy1"/>
    <dgm:cxn modelId="{C686812C-6B61-4FC7-A1F6-76DD482DE68B}" srcId="{39D4370D-D167-4703-95DE-28B5981D510F}" destId="{65338739-D904-42C2-8C06-C060636CAAF2}" srcOrd="0" destOrd="0" parTransId="{46547C50-2F76-49D0-B9D1-CB054EFFED27}" sibTransId="{91C4DBFE-E03F-424A-AB85-80DCEAD20A94}"/>
    <dgm:cxn modelId="{D46AAD38-FA82-41C3-8AF7-3FFB1E9E86B2}" srcId="{65338739-D904-42C2-8C06-C060636CAAF2}" destId="{2A552A88-188C-4D32-BD58-EF19E2EFD72E}" srcOrd="0" destOrd="0" parTransId="{FABC4C4F-E5A9-495D-839C-F665EFD9762F}" sibTransId="{049A8B5B-3D48-4E7F-8A9C-C54ED02244BE}"/>
    <dgm:cxn modelId="{BF55DD49-F0D6-464D-AE15-A9620AF4598A}" srcId="{65338739-D904-42C2-8C06-C060636CAAF2}" destId="{C2E86C73-D3DD-4037-B8B2-857973A464D6}" srcOrd="1" destOrd="0" parTransId="{B1D18603-045D-45C9-B21E-131012097F24}" sibTransId="{16628288-344C-45CA-B561-C2BF0CB00E17}"/>
    <dgm:cxn modelId="{37A9CA6E-EA87-4CA6-BAC7-BB0F54903DA9}" type="presOf" srcId="{65338739-D904-42C2-8C06-C060636CAAF2}" destId="{74E13E96-5654-40B6-A905-E283CE6652ED}" srcOrd="0" destOrd="0" presId="urn:microsoft.com/office/officeart/2005/8/layout/hierarchy1"/>
    <dgm:cxn modelId="{27DA4472-2FCE-4BEF-8095-7E3051002D95}" type="presOf" srcId="{97EF8F47-B5CD-4C6D-A229-8D3F7478413E}" destId="{8CB51676-4CDA-49E9-AD2C-A5CD2D5EC38C}" srcOrd="0" destOrd="0" presId="urn:microsoft.com/office/officeart/2005/8/layout/hierarchy1"/>
    <dgm:cxn modelId="{46A92A7E-E1ED-4405-AA0D-6BCE5B352A48}" type="presOf" srcId="{6012D333-9E68-4687-9748-C8B2DD3D04CE}" destId="{E3981626-C4DD-4BFE-BDCB-FCF48232756F}" srcOrd="0" destOrd="0" presId="urn:microsoft.com/office/officeart/2005/8/layout/hierarchy1"/>
    <dgm:cxn modelId="{FE43F480-F860-4AC7-85A6-7145B30D707B}" type="presOf" srcId="{D851A59C-477E-4134-9445-E83BA41A3CF4}" destId="{25BF59F1-5459-4287-A5C2-794C02C0D30F}" srcOrd="0" destOrd="0" presId="urn:microsoft.com/office/officeart/2005/8/layout/hierarchy1"/>
    <dgm:cxn modelId="{962A5682-0ACB-409F-A714-9D9A4CD1AB82}" srcId="{D851A59C-477E-4134-9445-E83BA41A3CF4}" destId="{98913597-A9A8-4544-A029-89A68CCFDFBC}" srcOrd="0" destOrd="0" parTransId="{18B4BE6B-1CCB-4A78-A001-5BC4A758D799}" sibTransId="{7E684D9C-D2EE-4EF7-9631-B8B90437CD5F}"/>
    <dgm:cxn modelId="{A4D8E489-5461-419C-9326-5132B4DB665B}" srcId="{D851A59C-477E-4134-9445-E83BA41A3CF4}" destId="{6012D333-9E68-4687-9748-C8B2DD3D04CE}" srcOrd="1" destOrd="0" parTransId="{97EF8F47-B5CD-4C6D-A229-8D3F7478413E}" sibTransId="{1B482F95-7869-4029-90EC-3918FEE92E7D}"/>
    <dgm:cxn modelId="{48E90EB3-6502-492B-8C42-F35A09C979F6}" type="presOf" srcId="{FABC4C4F-E5A9-495D-839C-F665EFD9762F}" destId="{543C4564-4814-438D-A606-3E616971C73F}" srcOrd="0" destOrd="0" presId="urn:microsoft.com/office/officeart/2005/8/layout/hierarchy1"/>
    <dgm:cxn modelId="{5E1D7CC2-45FC-4933-8B2B-7886E17182F1}" type="presOf" srcId="{18B4BE6B-1CCB-4A78-A001-5BC4A758D799}" destId="{86A75BF7-C48F-4BCA-AC54-D2FAC1B96456}" srcOrd="0" destOrd="0" presId="urn:microsoft.com/office/officeart/2005/8/layout/hierarchy1"/>
    <dgm:cxn modelId="{8077FED3-9C76-4E16-A0AC-90D392411E56}" type="presOf" srcId="{B1D18603-045D-45C9-B21E-131012097F24}" destId="{2ABB3F22-E420-43F0-9112-8E351C740213}" srcOrd="0" destOrd="0" presId="urn:microsoft.com/office/officeart/2005/8/layout/hierarchy1"/>
    <dgm:cxn modelId="{22EAEDF0-9D81-4BF7-9E21-FABE3871D357}" type="presOf" srcId="{2A552A88-188C-4D32-BD58-EF19E2EFD72E}" destId="{92B16AE7-9F96-4B85-8846-D530A5B54179}" srcOrd="0" destOrd="0" presId="urn:microsoft.com/office/officeart/2005/8/layout/hierarchy1"/>
    <dgm:cxn modelId="{167EFFFC-7270-42CC-B79A-296F9F59B8F3}" type="presOf" srcId="{39D4370D-D167-4703-95DE-28B5981D510F}" destId="{476C680C-3CA3-4A3C-A2F9-54552D6F3417}" srcOrd="0" destOrd="0" presId="urn:microsoft.com/office/officeart/2005/8/layout/hierarchy1"/>
    <dgm:cxn modelId="{9CC35753-B0EE-4C58-9789-F9DA5617882D}" type="presParOf" srcId="{476C680C-3CA3-4A3C-A2F9-54552D6F3417}" destId="{CE5FCB4B-BD61-4BFD-BCA4-BF8CD3FDA6BD}" srcOrd="0" destOrd="0" presId="urn:microsoft.com/office/officeart/2005/8/layout/hierarchy1"/>
    <dgm:cxn modelId="{B5844618-D4C3-4B04-BCC3-3C4CB7CD8891}" type="presParOf" srcId="{CE5FCB4B-BD61-4BFD-BCA4-BF8CD3FDA6BD}" destId="{9962FA33-EFE4-4186-8E60-1DB55BDCCAC8}" srcOrd="0" destOrd="0" presId="urn:microsoft.com/office/officeart/2005/8/layout/hierarchy1"/>
    <dgm:cxn modelId="{C31E637E-1401-4DE5-9A40-39D5157E1624}" type="presParOf" srcId="{9962FA33-EFE4-4186-8E60-1DB55BDCCAC8}" destId="{BD257EB6-735B-4895-A77C-233C47069659}" srcOrd="0" destOrd="0" presId="urn:microsoft.com/office/officeart/2005/8/layout/hierarchy1"/>
    <dgm:cxn modelId="{D4AA422F-7683-4C15-9F5F-7F1997C0E6B6}" type="presParOf" srcId="{9962FA33-EFE4-4186-8E60-1DB55BDCCAC8}" destId="{74E13E96-5654-40B6-A905-E283CE6652ED}" srcOrd="1" destOrd="0" presId="urn:microsoft.com/office/officeart/2005/8/layout/hierarchy1"/>
    <dgm:cxn modelId="{7A185807-1BB3-4982-A384-EC2EDE868CF5}" type="presParOf" srcId="{CE5FCB4B-BD61-4BFD-BCA4-BF8CD3FDA6BD}" destId="{3D3A0B4D-D365-485C-A894-E4B8CC6B8E3E}" srcOrd="1" destOrd="0" presId="urn:microsoft.com/office/officeart/2005/8/layout/hierarchy1"/>
    <dgm:cxn modelId="{294B311B-B9D4-4D51-B9ED-9FD503E4E3DE}" type="presParOf" srcId="{3D3A0B4D-D365-485C-A894-E4B8CC6B8E3E}" destId="{543C4564-4814-438D-A606-3E616971C73F}" srcOrd="0" destOrd="0" presId="urn:microsoft.com/office/officeart/2005/8/layout/hierarchy1"/>
    <dgm:cxn modelId="{93EE74D7-7859-45CE-A5B2-4425521BD8D1}" type="presParOf" srcId="{3D3A0B4D-D365-485C-A894-E4B8CC6B8E3E}" destId="{61A10EFE-2FC7-40F0-AB16-9A3113EC08EE}" srcOrd="1" destOrd="0" presId="urn:microsoft.com/office/officeart/2005/8/layout/hierarchy1"/>
    <dgm:cxn modelId="{06F7B9C6-71A4-4554-B072-08E8450107FE}" type="presParOf" srcId="{61A10EFE-2FC7-40F0-AB16-9A3113EC08EE}" destId="{93842E2F-4258-44EE-87CE-C1A5DCD97119}" srcOrd="0" destOrd="0" presId="urn:microsoft.com/office/officeart/2005/8/layout/hierarchy1"/>
    <dgm:cxn modelId="{A6DFC50E-316C-4373-8E20-2B323605A5F6}" type="presParOf" srcId="{93842E2F-4258-44EE-87CE-C1A5DCD97119}" destId="{5F811FC0-F8F8-46AC-A854-820CD17930CA}" srcOrd="0" destOrd="0" presId="urn:microsoft.com/office/officeart/2005/8/layout/hierarchy1"/>
    <dgm:cxn modelId="{9F61637A-5399-4790-8857-DCE6BAAD3CD8}" type="presParOf" srcId="{93842E2F-4258-44EE-87CE-C1A5DCD97119}" destId="{92B16AE7-9F96-4B85-8846-D530A5B54179}" srcOrd="1" destOrd="0" presId="urn:microsoft.com/office/officeart/2005/8/layout/hierarchy1"/>
    <dgm:cxn modelId="{9B737531-4CAB-412B-8BEC-9C1870A06877}" type="presParOf" srcId="{61A10EFE-2FC7-40F0-AB16-9A3113EC08EE}" destId="{D1232CE2-DF21-4879-8538-83482D23E84D}" srcOrd="1" destOrd="0" presId="urn:microsoft.com/office/officeart/2005/8/layout/hierarchy1"/>
    <dgm:cxn modelId="{CFCF5602-7B14-4215-B56F-A8028222CFDE}" type="presParOf" srcId="{3D3A0B4D-D365-485C-A894-E4B8CC6B8E3E}" destId="{2ABB3F22-E420-43F0-9112-8E351C740213}" srcOrd="2" destOrd="0" presId="urn:microsoft.com/office/officeart/2005/8/layout/hierarchy1"/>
    <dgm:cxn modelId="{904A412B-72B0-4F09-AC26-5FAEE9FA89BE}" type="presParOf" srcId="{3D3A0B4D-D365-485C-A894-E4B8CC6B8E3E}" destId="{EFAD6FA7-13DF-44B7-9E4F-151584297079}" srcOrd="3" destOrd="0" presId="urn:microsoft.com/office/officeart/2005/8/layout/hierarchy1"/>
    <dgm:cxn modelId="{30589901-1D97-4AAA-88AA-425BE03560D7}" type="presParOf" srcId="{EFAD6FA7-13DF-44B7-9E4F-151584297079}" destId="{C0338A67-DA85-4429-83D6-A589C2E21F9F}" srcOrd="0" destOrd="0" presId="urn:microsoft.com/office/officeart/2005/8/layout/hierarchy1"/>
    <dgm:cxn modelId="{87F17C69-FCD7-43AA-803A-9866BE8B900D}" type="presParOf" srcId="{C0338A67-DA85-4429-83D6-A589C2E21F9F}" destId="{E0DD214D-086F-44DE-9D47-1ECCBF585B29}" srcOrd="0" destOrd="0" presId="urn:microsoft.com/office/officeart/2005/8/layout/hierarchy1"/>
    <dgm:cxn modelId="{DB95BBB2-7723-455D-BF48-367D2D38B332}" type="presParOf" srcId="{C0338A67-DA85-4429-83D6-A589C2E21F9F}" destId="{2B544A4B-093F-491B-963B-C2685AE4977C}" srcOrd="1" destOrd="0" presId="urn:microsoft.com/office/officeart/2005/8/layout/hierarchy1"/>
    <dgm:cxn modelId="{3309A8F4-3021-4265-8956-F82D51662822}" type="presParOf" srcId="{EFAD6FA7-13DF-44B7-9E4F-151584297079}" destId="{D3FE5676-90AD-4328-BA73-15AC96E4D12B}" srcOrd="1" destOrd="0" presId="urn:microsoft.com/office/officeart/2005/8/layout/hierarchy1"/>
    <dgm:cxn modelId="{6AF94FCA-8418-4135-BB57-BD1F10C6C8E8}" type="presParOf" srcId="{476C680C-3CA3-4A3C-A2F9-54552D6F3417}" destId="{41D70652-D114-4A78-8322-C9827D513201}" srcOrd="1" destOrd="0" presId="urn:microsoft.com/office/officeart/2005/8/layout/hierarchy1"/>
    <dgm:cxn modelId="{A672CB57-5D90-4B9A-BDDA-30F3695BC068}" type="presParOf" srcId="{41D70652-D114-4A78-8322-C9827D513201}" destId="{E2E210D5-ADE4-4D4D-B963-CEEBB51E52B1}" srcOrd="0" destOrd="0" presId="urn:microsoft.com/office/officeart/2005/8/layout/hierarchy1"/>
    <dgm:cxn modelId="{A1FC9DC6-8A0E-4517-B590-CC226D7194F3}" type="presParOf" srcId="{E2E210D5-ADE4-4D4D-B963-CEEBB51E52B1}" destId="{1D5BA874-A01A-44A4-899A-5296C411D479}" srcOrd="0" destOrd="0" presId="urn:microsoft.com/office/officeart/2005/8/layout/hierarchy1"/>
    <dgm:cxn modelId="{1B510D51-7A7C-49C2-A20D-443A0228C012}" type="presParOf" srcId="{E2E210D5-ADE4-4D4D-B963-CEEBB51E52B1}" destId="{25BF59F1-5459-4287-A5C2-794C02C0D30F}" srcOrd="1" destOrd="0" presId="urn:microsoft.com/office/officeart/2005/8/layout/hierarchy1"/>
    <dgm:cxn modelId="{A087024C-B927-414F-BE80-81F16AEFF0A3}" type="presParOf" srcId="{41D70652-D114-4A78-8322-C9827D513201}" destId="{EEBF2CC6-02D0-4EDC-A13F-0DC345ED7381}" srcOrd="1" destOrd="0" presId="urn:microsoft.com/office/officeart/2005/8/layout/hierarchy1"/>
    <dgm:cxn modelId="{5622DB96-61F8-47C2-A48B-9005B7B2DEBE}" type="presParOf" srcId="{EEBF2CC6-02D0-4EDC-A13F-0DC345ED7381}" destId="{86A75BF7-C48F-4BCA-AC54-D2FAC1B96456}" srcOrd="0" destOrd="0" presId="urn:microsoft.com/office/officeart/2005/8/layout/hierarchy1"/>
    <dgm:cxn modelId="{C50D2FF2-A175-4607-B5C4-F61723A55A24}" type="presParOf" srcId="{EEBF2CC6-02D0-4EDC-A13F-0DC345ED7381}" destId="{E43D713E-25C2-41E7-8AC2-65E1BC83BB1D}" srcOrd="1" destOrd="0" presId="urn:microsoft.com/office/officeart/2005/8/layout/hierarchy1"/>
    <dgm:cxn modelId="{28A9AC91-72A6-4B02-808E-0472BD0CF04F}" type="presParOf" srcId="{E43D713E-25C2-41E7-8AC2-65E1BC83BB1D}" destId="{F5AF46F8-5C3A-49C0-BADC-28485E865A6A}" srcOrd="0" destOrd="0" presId="urn:microsoft.com/office/officeart/2005/8/layout/hierarchy1"/>
    <dgm:cxn modelId="{4CF24306-4A2B-4667-B259-7EAE952913A6}" type="presParOf" srcId="{F5AF46F8-5C3A-49C0-BADC-28485E865A6A}" destId="{6B0CFF04-84EF-49E4-B86A-FC28DCCE3B3D}" srcOrd="0" destOrd="0" presId="urn:microsoft.com/office/officeart/2005/8/layout/hierarchy1"/>
    <dgm:cxn modelId="{7FE71E13-A6F8-486E-B624-DE3C2A5BC524}" type="presParOf" srcId="{F5AF46F8-5C3A-49C0-BADC-28485E865A6A}" destId="{D24D99AF-4009-4CCA-8B3F-7A5EB4AE30DD}" srcOrd="1" destOrd="0" presId="urn:microsoft.com/office/officeart/2005/8/layout/hierarchy1"/>
    <dgm:cxn modelId="{E19071A9-C6DA-4A10-A8AB-F592ACFC8B1D}" type="presParOf" srcId="{E43D713E-25C2-41E7-8AC2-65E1BC83BB1D}" destId="{490D6A72-1A31-4662-9183-EB9A55E04871}" srcOrd="1" destOrd="0" presId="urn:microsoft.com/office/officeart/2005/8/layout/hierarchy1"/>
    <dgm:cxn modelId="{4FE72201-FE21-4F23-B2D5-81C8468DDC1C}" type="presParOf" srcId="{EEBF2CC6-02D0-4EDC-A13F-0DC345ED7381}" destId="{8CB51676-4CDA-49E9-AD2C-A5CD2D5EC38C}" srcOrd="2" destOrd="0" presId="urn:microsoft.com/office/officeart/2005/8/layout/hierarchy1"/>
    <dgm:cxn modelId="{7E10AC6D-1271-4726-AB4D-A4D6837E144A}" type="presParOf" srcId="{EEBF2CC6-02D0-4EDC-A13F-0DC345ED7381}" destId="{45B898B8-BC0D-4594-8BAB-1D70AA18C8E7}" srcOrd="3" destOrd="0" presId="urn:microsoft.com/office/officeart/2005/8/layout/hierarchy1"/>
    <dgm:cxn modelId="{3A7CBA04-3A41-4CCA-99F6-310C6881C04F}" type="presParOf" srcId="{45B898B8-BC0D-4594-8BAB-1D70AA18C8E7}" destId="{92FC9476-4A1A-4CAA-A4EA-0FF31751B078}" srcOrd="0" destOrd="0" presId="urn:microsoft.com/office/officeart/2005/8/layout/hierarchy1"/>
    <dgm:cxn modelId="{7679DC5A-3B77-4CEB-ADCB-71E7C7B496C8}" type="presParOf" srcId="{92FC9476-4A1A-4CAA-A4EA-0FF31751B078}" destId="{FD108A6B-D5D7-49E6-9494-05E7AFB72278}" srcOrd="0" destOrd="0" presId="urn:microsoft.com/office/officeart/2005/8/layout/hierarchy1"/>
    <dgm:cxn modelId="{1E359854-C2B1-471D-82A2-5FE469E9C6F2}" type="presParOf" srcId="{92FC9476-4A1A-4CAA-A4EA-0FF31751B078}" destId="{E3981626-C4DD-4BFE-BDCB-FCF48232756F}" srcOrd="1" destOrd="0" presId="urn:microsoft.com/office/officeart/2005/8/layout/hierarchy1"/>
    <dgm:cxn modelId="{1E668B09-A7E4-4E03-9D89-D95B4BD0E505}" type="presParOf" srcId="{45B898B8-BC0D-4594-8BAB-1D70AA18C8E7}" destId="{7932F229-DE31-4F55-BCE9-257BF1861B2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F0009B-332B-4CD1-9AD6-F5B165A8BB22}">
      <dgm:prSet phldr="0"/>
      <dgm:spPr/>
      <dgm:t>
        <a:bodyPr/>
        <a:lstStyle/>
        <a:p>
          <a:pPr rtl="0"/>
          <a:r>
            <a:rPr lang="en-US" altLang="ko-KR" dirty="0">
              <a:latin typeface="Arial" panose="020B0604020202020204"/>
            </a:rPr>
            <a:t>몬스터</a:t>
          </a:r>
        </a:p>
      </dgm:t>
    </dgm:pt>
    <dgm:pt modelId="{8C617D63-196A-4832-BD36-414AEF1DAA4C}" type="parTrans" cxnId="{A794935B-2673-4818-A0B9-8265BACD7975}">
      <dgm:prSet/>
      <dgm:spPr/>
      <dgm:t>
        <a:bodyPr/>
        <a:lstStyle/>
        <a:p>
          <a:endParaRPr lang="en-US"/>
        </a:p>
      </dgm:t>
    </dgm:pt>
    <dgm:pt modelId="{4066DE35-B8F9-4C4E-B3CF-C99335F8C080}" type="sibTrans" cxnId="{A794935B-2673-4818-A0B9-8265BACD7975}">
      <dgm:prSet/>
      <dgm:spPr/>
      <dgm:t>
        <a:bodyPr/>
        <a:lstStyle/>
        <a:p>
          <a:endParaRPr 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6290030-94DA-4169-B304-D1EC39A18409}" type="pres">
      <dgm:prSet presAssocID="{95F0009B-332B-4CD1-9AD6-F5B165A8BB22}" presName="root" presStyleCnt="0"/>
      <dgm:spPr/>
    </dgm:pt>
    <dgm:pt modelId="{F281F487-85D1-4677-B171-01617EBA11AC}" type="pres">
      <dgm:prSet presAssocID="{95F0009B-332B-4CD1-9AD6-F5B165A8BB22}" presName="rootComposite" presStyleCnt="0"/>
      <dgm:spPr/>
    </dgm:pt>
    <dgm:pt modelId="{8BCAFDEF-5C66-4571-8102-0DACBFFAD978}" type="pres">
      <dgm:prSet presAssocID="{95F0009B-332B-4CD1-9AD6-F5B165A8BB22}" presName="rootText" presStyleLbl="node1" presStyleIdx="0" presStyleCnt="1"/>
      <dgm:spPr/>
    </dgm:pt>
    <dgm:pt modelId="{45475605-CD78-4CCF-AB8A-6A00349CA11C}" type="pres">
      <dgm:prSet presAssocID="{95F0009B-332B-4CD1-9AD6-F5B165A8BB22}" presName="rootConnector" presStyleLbl="node1" presStyleIdx="0" presStyleCnt="1"/>
      <dgm:spPr/>
    </dgm:pt>
    <dgm:pt modelId="{1A657A66-33C1-4DAE-A2E8-46A74FA57761}" type="pres">
      <dgm:prSet presAssocID="{95F0009B-332B-4CD1-9AD6-F5B165A8BB22}" presName="childShape" presStyleCnt="0"/>
      <dgm:spPr/>
    </dgm:pt>
  </dgm:ptLst>
  <dgm:cxnLst>
    <dgm:cxn modelId="{FA0D151A-EA59-49F5-B239-B6D42AE9BB5E}" type="presOf" srcId="{95F0009B-332B-4CD1-9AD6-F5B165A8BB22}" destId="{8BCAFDEF-5C66-4571-8102-0DACBFFAD978}" srcOrd="0" destOrd="0" presId="urn:microsoft.com/office/officeart/2005/8/layout/hierarchy3"/>
    <dgm:cxn modelId="{A794935B-2673-4818-A0B9-8265BACD7975}" srcId="{58688B59-2CEA-4ECA-99E7-EF926A658412}" destId="{95F0009B-332B-4CD1-9AD6-F5B165A8BB22}" srcOrd="0" destOrd="0" parTransId="{8C617D63-196A-4832-BD36-414AEF1DAA4C}" sibTransId="{4066DE35-B8F9-4C4E-B3CF-C99335F8C080}"/>
    <dgm:cxn modelId="{C9052AB3-190D-4B45-946E-F3F90B3EC778}" type="presOf" srcId="{95F0009B-332B-4CD1-9AD6-F5B165A8BB22}" destId="{45475605-CD78-4CCF-AB8A-6A00349CA11C}" srcOrd="1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2CD6C009-D62D-49F0-B69D-4AAF16599AFD}" type="presParOf" srcId="{1D51B7B3-19AA-453F-BAE7-1F26998BB367}" destId="{C6290030-94DA-4169-B304-D1EC39A18409}" srcOrd="0" destOrd="0" presId="urn:microsoft.com/office/officeart/2005/8/layout/hierarchy3"/>
    <dgm:cxn modelId="{77CE35A4-28F7-4581-9FDF-A202CBBB44EC}" type="presParOf" srcId="{C6290030-94DA-4169-B304-D1EC39A18409}" destId="{F281F487-85D1-4677-B171-01617EBA11AC}" srcOrd="0" destOrd="0" presId="urn:microsoft.com/office/officeart/2005/8/layout/hierarchy3"/>
    <dgm:cxn modelId="{A116A659-B4C9-464B-9719-22426EB90FEF}" type="presParOf" srcId="{F281F487-85D1-4677-B171-01617EBA11AC}" destId="{8BCAFDEF-5C66-4571-8102-0DACBFFAD978}" srcOrd="0" destOrd="0" presId="urn:microsoft.com/office/officeart/2005/8/layout/hierarchy3"/>
    <dgm:cxn modelId="{5D20C445-2C47-44B2-B145-0BD63C831016}" type="presParOf" srcId="{F281F487-85D1-4677-B171-01617EBA11AC}" destId="{45475605-CD78-4CCF-AB8A-6A00349CA11C}" srcOrd="1" destOrd="0" presId="urn:microsoft.com/office/officeart/2005/8/layout/hierarchy3"/>
    <dgm:cxn modelId="{61A30685-6373-473F-A0E8-CD0B79776173}" type="presParOf" srcId="{C6290030-94DA-4169-B304-D1EC39A18409}" destId="{1A657A66-33C1-4DAE-A2E8-46A74FA577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F0009B-332B-4CD1-9AD6-F5B165A8BB22}">
      <dgm:prSet phldr="0"/>
      <dgm:spPr/>
      <dgm:t>
        <a:bodyPr/>
        <a:lstStyle/>
        <a:p>
          <a:pPr rtl="0"/>
          <a:r>
            <a:rPr lang="ko-KR" altLang="en-US" dirty="0" err="1">
              <a:latin typeface="Arial" panose="020B0604020202020204"/>
            </a:rPr>
            <a:t>고블린</a:t>
          </a:r>
          <a:endParaRPr lang="en-US" dirty="0" err="1"/>
        </a:p>
      </dgm:t>
    </dgm:pt>
    <dgm:pt modelId="{8C617D63-196A-4832-BD36-414AEF1DAA4C}" type="parTrans" cxnId="{A794935B-2673-4818-A0B9-8265BACD7975}">
      <dgm:prSet/>
      <dgm:spPr/>
      <dgm:t>
        <a:bodyPr/>
        <a:lstStyle/>
        <a:p>
          <a:endParaRPr lang="en-US"/>
        </a:p>
      </dgm:t>
    </dgm:pt>
    <dgm:pt modelId="{4066DE35-B8F9-4C4E-B3CF-C99335F8C080}" type="sibTrans" cxnId="{A794935B-2673-4818-A0B9-8265BACD7975}">
      <dgm:prSet/>
      <dgm:spPr/>
      <dgm:t>
        <a:bodyPr/>
        <a:lstStyle/>
        <a:p>
          <a:endParaRPr 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6290030-94DA-4169-B304-D1EC39A18409}" type="pres">
      <dgm:prSet presAssocID="{95F0009B-332B-4CD1-9AD6-F5B165A8BB22}" presName="root" presStyleCnt="0"/>
      <dgm:spPr/>
    </dgm:pt>
    <dgm:pt modelId="{F281F487-85D1-4677-B171-01617EBA11AC}" type="pres">
      <dgm:prSet presAssocID="{95F0009B-332B-4CD1-9AD6-F5B165A8BB22}" presName="rootComposite" presStyleCnt="0"/>
      <dgm:spPr/>
    </dgm:pt>
    <dgm:pt modelId="{8BCAFDEF-5C66-4571-8102-0DACBFFAD978}" type="pres">
      <dgm:prSet presAssocID="{95F0009B-332B-4CD1-9AD6-F5B165A8BB22}" presName="rootText" presStyleLbl="node1" presStyleIdx="0" presStyleCnt="1"/>
      <dgm:spPr/>
    </dgm:pt>
    <dgm:pt modelId="{45475605-CD78-4CCF-AB8A-6A00349CA11C}" type="pres">
      <dgm:prSet presAssocID="{95F0009B-332B-4CD1-9AD6-F5B165A8BB22}" presName="rootConnector" presStyleLbl="node1" presStyleIdx="0" presStyleCnt="1"/>
      <dgm:spPr/>
    </dgm:pt>
    <dgm:pt modelId="{1A657A66-33C1-4DAE-A2E8-46A74FA57761}" type="pres">
      <dgm:prSet presAssocID="{95F0009B-332B-4CD1-9AD6-F5B165A8BB22}" presName="childShape" presStyleCnt="0"/>
      <dgm:spPr/>
    </dgm:pt>
  </dgm:ptLst>
  <dgm:cxnLst>
    <dgm:cxn modelId="{96DAB60A-8AA5-4DEC-ACEE-356C7F8E63D8}" type="presOf" srcId="{95F0009B-332B-4CD1-9AD6-F5B165A8BB22}" destId="{45475605-CD78-4CCF-AB8A-6A00349CA11C}" srcOrd="1" destOrd="0" presId="urn:microsoft.com/office/officeart/2005/8/layout/hierarchy3"/>
    <dgm:cxn modelId="{DD8EBC0E-B677-47B1-9372-6AF6A7FE531D}" type="presOf" srcId="{95F0009B-332B-4CD1-9AD6-F5B165A8BB22}" destId="{8BCAFDEF-5C66-4571-8102-0DACBFFAD978}" srcOrd="0" destOrd="0" presId="urn:microsoft.com/office/officeart/2005/8/layout/hierarchy3"/>
    <dgm:cxn modelId="{A794935B-2673-4818-A0B9-8265BACD7975}" srcId="{58688B59-2CEA-4ECA-99E7-EF926A658412}" destId="{95F0009B-332B-4CD1-9AD6-F5B165A8BB22}" srcOrd="0" destOrd="0" parTransId="{8C617D63-196A-4832-BD36-414AEF1DAA4C}" sibTransId="{4066DE35-B8F9-4C4E-B3CF-C99335F8C080}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F41D21DF-234B-4EC4-9849-64D21F79AEF6}" type="presParOf" srcId="{1D51B7B3-19AA-453F-BAE7-1F26998BB367}" destId="{C6290030-94DA-4169-B304-D1EC39A18409}" srcOrd="0" destOrd="0" presId="urn:microsoft.com/office/officeart/2005/8/layout/hierarchy3"/>
    <dgm:cxn modelId="{4BA7D033-3413-470E-9E42-57CB31C4E376}" type="presParOf" srcId="{C6290030-94DA-4169-B304-D1EC39A18409}" destId="{F281F487-85D1-4677-B171-01617EBA11AC}" srcOrd="0" destOrd="0" presId="urn:microsoft.com/office/officeart/2005/8/layout/hierarchy3"/>
    <dgm:cxn modelId="{4D271C30-D4FC-49E7-AB89-0F51A6874B8E}" type="presParOf" srcId="{F281F487-85D1-4677-B171-01617EBA11AC}" destId="{8BCAFDEF-5C66-4571-8102-0DACBFFAD978}" srcOrd="0" destOrd="0" presId="urn:microsoft.com/office/officeart/2005/8/layout/hierarchy3"/>
    <dgm:cxn modelId="{DD011373-3000-4B90-9993-719FCF6A630B}" type="presParOf" srcId="{F281F487-85D1-4677-B171-01617EBA11AC}" destId="{45475605-CD78-4CCF-AB8A-6A00349CA11C}" srcOrd="1" destOrd="0" presId="urn:microsoft.com/office/officeart/2005/8/layout/hierarchy3"/>
    <dgm:cxn modelId="{EF089D1E-639A-4FCF-932C-6ED3B93FE0AC}" type="presParOf" srcId="{C6290030-94DA-4169-B304-D1EC39A18409}" destId="{1A657A66-33C1-4DAE-A2E8-46A74FA577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14146A-868F-490D-98E8-F312B948712B}">
      <dgm:prSet phldr="0"/>
      <dgm:spPr/>
      <dgm:t>
        <a:bodyPr/>
        <a:lstStyle/>
        <a:p>
          <a:pPr rtl="0"/>
          <a:r>
            <a:rPr lang="en-US" altLang="ko-KR">
              <a:latin typeface="Arial" panose="020B0604020202020204"/>
            </a:rPr>
            <a:t>해골법사</a:t>
          </a:r>
        </a:p>
      </dgm:t>
    </dgm:pt>
    <dgm:pt modelId="{9870605D-8B64-4916-A1FA-A6347BE01322}" type="parTrans" cxnId="{BCA1CFE1-84D3-4F40-984E-6049F2D3F47D}">
      <dgm:prSet/>
      <dgm:spPr/>
    </dgm:pt>
    <dgm:pt modelId="{6A8302E4-B38B-4E18-B595-4C4991D42444}" type="sibTrans" cxnId="{BCA1CFE1-84D3-4F40-984E-6049F2D3F47D}">
      <dgm:prSet/>
      <dgm:spPr/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0C4816-EA1F-4CEB-A096-F7C3DA78E227}" type="pres">
      <dgm:prSet presAssocID="{4314146A-868F-490D-98E8-F312B948712B}" presName="root" presStyleCnt="0"/>
      <dgm:spPr/>
    </dgm:pt>
    <dgm:pt modelId="{EA33D98D-C987-4D74-AC9A-C6737DE6AFA9}" type="pres">
      <dgm:prSet presAssocID="{4314146A-868F-490D-98E8-F312B948712B}" presName="rootComposite" presStyleCnt="0"/>
      <dgm:spPr/>
    </dgm:pt>
    <dgm:pt modelId="{A39F92C8-AD63-4DB2-887E-F4711E8C3F6F}" type="pres">
      <dgm:prSet presAssocID="{4314146A-868F-490D-98E8-F312B948712B}" presName="rootText" presStyleLbl="node1" presStyleIdx="0" presStyleCnt="1"/>
      <dgm:spPr/>
    </dgm:pt>
    <dgm:pt modelId="{93557385-70D1-4743-AA9E-6BB110352C1F}" type="pres">
      <dgm:prSet presAssocID="{4314146A-868F-490D-98E8-F312B948712B}" presName="rootConnector" presStyleLbl="node1" presStyleIdx="0" presStyleCnt="1"/>
      <dgm:spPr/>
    </dgm:pt>
    <dgm:pt modelId="{32C848C2-6488-4010-9CD9-48FFB82C8D39}" type="pres">
      <dgm:prSet presAssocID="{4314146A-868F-490D-98E8-F312B948712B}" presName="childShape" presStyleCnt="0"/>
      <dgm:spPr/>
    </dgm:pt>
  </dgm:ptLst>
  <dgm:cxnLst>
    <dgm:cxn modelId="{9CDB877B-A9C8-4638-BC7C-D81C06F66834}" type="presOf" srcId="{4314146A-868F-490D-98E8-F312B948712B}" destId="{A39F92C8-AD63-4DB2-887E-F4711E8C3F6F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DDC1F4DD-31B8-422C-B381-F72639B0F8AC}" type="presOf" srcId="{4314146A-868F-490D-98E8-F312B948712B}" destId="{93557385-70D1-4743-AA9E-6BB110352C1F}" srcOrd="1" destOrd="0" presId="urn:microsoft.com/office/officeart/2005/8/layout/hierarchy3"/>
    <dgm:cxn modelId="{BCA1CFE1-84D3-4F40-984E-6049F2D3F47D}" srcId="{58688B59-2CEA-4ECA-99E7-EF926A658412}" destId="{4314146A-868F-490D-98E8-F312B948712B}" srcOrd="0" destOrd="0" parTransId="{9870605D-8B64-4916-A1FA-A6347BE01322}" sibTransId="{6A8302E4-B38B-4E18-B595-4C4991D42444}"/>
    <dgm:cxn modelId="{15C36F49-4FBF-4EEA-9E50-701A91773E53}" type="presParOf" srcId="{1D51B7B3-19AA-453F-BAE7-1F26998BB367}" destId="{480C4816-EA1F-4CEB-A096-F7C3DA78E227}" srcOrd="0" destOrd="0" presId="urn:microsoft.com/office/officeart/2005/8/layout/hierarchy3"/>
    <dgm:cxn modelId="{2C906744-EEFF-4431-8C26-DB0BF04B9D16}" type="presParOf" srcId="{480C4816-EA1F-4CEB-A096-F7C3DA78E227}" destId="{EA33D98D-C987-4D74-AC9A-C6737DE6AFA9}" srcOrd="0" destOrd="0" presId="urn:microsoft.com/office/officeart/2005/8/layout/hierarchy3"/>
    <dgm:cxn modelId="{E1374186-9C0B-41E7-A504-1B472A1EEA0C}" type="presParOf" srcId="{EA33D98D-C987-4D74-AC9A-C6737DE6AFA9}" destId="{A39F92C8-AD63-4DB2-887E-F4711E8C3F6F}" srcOrd="0" destOrd="0" presId="urn:microsoft.com/office/officeart/2005/8/layout/hierarchy3"/>
    <dgm:cxn modelId="{A2578BD1-6A62-49A0-A410-A00129133D8C}" type="presParOf" srcId="{EA33D98D-C987-4D74-AC9A-C6737DE6AFA9}" destId="{93557385-70D1-4743-AA9E-6BB110352C1F}" srcOrd="1" destOrd="0" presId="urn:microsoft.com/office/officeart/2005/8/layout/hierarchy3"/>
    <dgm:cxn modelId="{C17FB313-7E77-4933-940D-8FB9ABA9C8E6}" type="presParOf" srcId="{480C4816-EA1F-4CEB-A096-F7C3DA78E227}" destId="{32C848C2-6488-4010-9CD9-48FFB82C8D3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드랍 코인</a:t>
          </a:r>
        </a:p>
      </dgm:t>
    </dgm:pt>
    <dgm:pt modelId="{DFB5A4E2-F0E5-49D3-8824-5D94B06C4262}" type="parTrans" cxnId="{CB0B4428-F177-49E6-A9D4-5F96AB5066CA}">
      <dgm:prSet/>
      <dgm:spPr/>
    </dgm:pt>
    <dgm:pt modelId="{64A1CA12-F64E-4DF2-9E01-A895F8527BF9}" type="sibTrans" cxnId="{CB0B4428-F177-49E6-A9D4-5F96AB5066CA}">
      <dgm:prSet/>
      <dgm:spPr/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DDEFB080-506C-47C2-8E19-8D57F352DD9C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3A3459D0-63E3-4805-9636-D17FB0CB1BB5}" type="parTrans" cxnId="{25FB32FB-A9EE-4A59-8BDA-E2B86E816532}">
      <dgm:prSet/>
      <dgm:spPr/>
    </dgm:pt>
    <dgm:pt modelId="{F18252B8-802A-41CF-9C1F-D71A09997A88}" type="sibTrans" cxnId="{25FB32FB-A9EE-4A59-8BDA-E2B86E816532}">
      <dgm:prSet/>
      <dgm:spPr/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</dgm:pt>
    <dgm:pt modelId="{3D8F2A00-8249-48D5-925C-A8E8C231790D}" type="sibTrans" cxnId="{F5B1B331-5221-4EF8-9F76-97500202E311}">
      <dgm:prSet/>
      <dgm:spPr/>
    </dgm:pt>
    <dgm:pt modelId="{B22A91CF-D2AE-44E7-9A81-45C010838D57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활퀴기</a:t>
          </a:r>
        </a:p>
      </dgm:t>
    </dgm:pt>
    <dgm:pt modelId="{09C10D06-6C87-4CB6-AACA-31A822F3976D}" type="parTrans" cxnId="{2F1F0C9F-1940-4E47-85EC-7715458C1216}">
      <dgm:prSet/>
      <dgm:spPr/>
    </dgm:pt>
    <dgm:pt modelId="{39F89B2D-4A4F-4AB7-A097-FAC7207551C0}" type="sibTrans" cxnId="{2F1F0C9F-1940-4E47-85EC-7715458C1216}">
      <dgm:prSet/>
      <dgm:spPr/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4"/>
      <dgm:spPr/>
    </dgm:pt>
    <dgm:pt modelId="{36EB1AC9-2DBF-4067-8288-E6C220EE3D74}" type="pres">
      <dgm:prSet presAssocID="{6CC767B4-0B2F-4D60-A65C-D587B3DD105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4">
        <dgm:presLayoutVars>
          <dgm:bulletEnabled val="1"/>
        </dgm:presLayoutVars>
      </dgm:prSet>
      <dgm:spPr/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4"/>
      <dgm:spPr/>
    </dgm:pt>
    <dgm:pt modelId="{B335B905-FDC0-4B06-B253-5B16A5C81662}" type="pres">
      <dgm:prSet presAssocID="{4E189E7B-1BE7-4DD3-8933-4E437CB2D1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4">
        <dgm:presLayoutVars>
          <dgm:bulletEnabled val="1"/>
        </dgm:presLayoutVars>
      </dgm:prSet>
      <dgm:spPr/>
    </dgm:pt>
    <dgm:pt modelId="{CCA02CBA-390D-4F94-8625-06C79F2C73A1}" type="pres">
      <dgm:prSet presAssocID="{0B2CEC3A-83EE-4848-ABD4-55D723F5B6ED}" presName="spaceBetweenRectangles" presStyleCnt="0"/>
      <dgm:spPr/>
    </dgm:pt>
    <dgm:pt modelId="{0E32C960-7510-4185-B221-E22CD0CACCC0}" type="pres">
      <dgm:prSet presAssocID="{B84EEBB6-9C3F-45EB-8136-5E8DA29829D7}" presName="parentLin" presStyleCnt="0"/>
      <dgm:spPr/>
    </dgm:pt>
    <dgm:pt modelId="{D5F64E8A-D0B2-4FA0-A576-1EC3D4FDF7F9}" type="pres">
      <dgm:prSet presAssocID="{B84EEBB6-9C3F-45EB-8136-5E8DA29829D7}" presName="parentLeftMargin" presStyleLbl="node1" presStyleIdx="1" presStyleCnt="4"/>
      <dgm:spPr/>
    </dgm:pt>
    <dgm:pt modelId="{66199783-5FA8-4AC6-82E8-B8DAA3B73DFA}" type="pres">
      <dgm:prSet presAssocID="{B84EEBB6-9C3F-45EB-8136-5E8DA29829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49B76B3-14D4-4F59-8FC8-0085BBD5C54E}" type="pres">
      <dgm:prSet presAssocID="{B84EEBB6-9C3F-45EB-8136-5E8DA29829D7}" presName="negativeSpace" presStyleCnt="0"/>
      <dgm:spPr/>
    </dgm:pt>
    <dgm:pt modelId="{30158030-448D-4C0E-9317-2BD497E5D859}" type="pres">
      <dgm:prSet presAssocID="{B84EEBB6-9C3F-45EB-8136-5E8DA29829D7}" presName="childText" presStyleLbl="conFgAcc1" presStyleIdx="2" presStyleCnt="4">
        <dgm:presLayoutVars>
          <dgm:bulletEnabled val="1"/>
        </dgm:presLayoutVars>
      </dgm:prSet>
      <dgm:spPr/>
    </dgm:pt>
    <dgm:pt modelId="{90239651-55D5-49F1-A567-A3962A93B596}" type="pres">
      <dgm:prSet presAssocID="{64A1CA12-F64E-4DF2-9E01-A895F8527BF9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2" presStyleCnt="4"/>
      <dgm:spPr/>
    </dgm:pt>
    <dgm:pt modelId="{958D2C68-F3C5-4EA0-B0F6-F3F89F478D42}" type="pres">
      <dgm:prSet presAssocID="{6672DD99-B005-4FDD-9BDB-818ED5928D6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B14C305-998B-4E56-8FE3-4045FA13B4BD}" type="presOf" srcId="{B84EEBB6-9C3F-45EB-8136-5E8DA29829D7}" destId="{66199783-5FA8-4AC6-82E8-B8DAA3B73DFA}" srcOrd="1" destOrd="0" presId="urn:microsoft.com/office/officeart/2005/8/layout/list1"/>
    <dgm:cxn modelId="{E9C79D11-B5AD-4D9F-BD51-D39C5E5282E6}" type="presOf" srcId="{6672DD99-B005-4FDD-9BDB-818ED5928D6B}" destId="{C144EDCD-F7ED-44EA-802E-7347102BA656}" srcOrd="0" destOrd="0" presId="urn:microsoft.com/office/officeart/2005/8/layout/list1"/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CB0B4428-F177-49E6-A9D4-5F96AB5066CA}" srcId="{2BA327A8-0FFF-4F33-A67F-BA6E0F2B3455}" destId="{B84EEBB6-9C3F-45EB-8136-5E8DA29829D7}" srcOrd="2" destOrd="0" parTransId="{DFB5A4E2-F0E5-49D3-8824-5D94B06C4262}" sibTransId="{64A1CA12-F64E-4DF2-9E01-A895F8527BF9}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90CBA22D-23DF-4625-8AAB-9FEA8B898D0E}" type="presOf" srcId="{6CC767B4-0B2F-4D60-A65C-D587B3DD105B}" destId="{36EB1AC9-2DBF-4067-8288-E6C220EE3D74}" srcOrd="1" destOrd="0" presId="urn:microsoft.com/office/officeart/2005/8/layout/list1"/>
    <dgm:cxn modelId="{9B888E2E-7FCD-4ECE-964D-769BB1F65393}" type="presOf" srcId="{B84EEBB6-9C3F-45EB-8136-5E8DA29829D7}" destId="{D5F64E8A-D0B2-4FA0-A576-1EC3D4FDF7F9}" srcOrd="0" destOrd="0" presId="urn:microsoft.com/office/officeart/2005/8/layout/list1"/>
    <dgm:cxn modelId="{F5B1B331-5221-4EF8-9F76-97500202E311}" srcId="{2BA327A8-0FFF-4F33-A67F-BA6E0F2B3455}" destId="{6672DD99-B005-4FDD-9BDB-818ED5928D6B}" srcOrd="3" destOrd="0" parTransId="{1865919E-4FE2-4E4B-90E0-FD8D6ACF26D4}" sibTransId="{3D8F2A00-8249-48D5-925C-A8E8C231790D}"/>
    <dgm:cxn modelId="{B6817461-E45F-4E26-A8BD-86A70A255C97}" type="presOf" srcId="{B22A91CF-D2AE-44E7-9A81-45C010838D57}" destId="{3BED6F9E-AE57-4CDD-948A-CAE2C66DDB5B}" srcOrd="0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91C36C7E-DC0F-4525-8D76-DAEC7A086454}" type="presOf" srcId="{84B5133F-6924-4648-95E6-B49C22DF69F1}" destId="{600640DB-C4A7-454A-835C-1C1A75EBE4E2}" srcOrd="0" destOrd="0" presId="urn:microsoft.com/office/officeart/2005/8/layout/list1"/>
    <dgm:cxn modelId="{EB937596-62BD-4BB7-A1F5-B849F2FB17CA}" type="presOf" srcId="{DDEFB080-506C-47C2-8E19-8D57F352DD9C}" destId="{30158030-448D-4C0E-9317-2BD497E5D859}" srcOrd="0" destOrd="0" presId="urn:microsoft.com/office/officeart/2005/8/layout/list1"/>
    <dgm:cxn modelId="{16F6159A-CDBF-4BD6-A5FE-6D1A171B6FDA}" type="presOf" srcId="{4E189E7B-1BE7-4DD3-8933-4E437CB2D1A6}" destId="{B335B905-FDC0-4B06-B253-5B16A5C81662}" srcOrd="1" destOrd="0" presId="urn:microsoft.com/office/officeart/2005/8/layout/list1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3FADDEA9-FBC2-4930-A5E5-BE0DB0325213}" type="presOf" srcId="{6CC767B4-0B2F-4D60-A65C-D587B3DD105B}" destId="{DCAA58C8-25C9-460A-A16B-4334E1E3E23D}" srcOrd="0" destOrd="0" presId="urn:microsoft.com/office/officeart/2005/8/layout/list1"/>
    <dgm:cxn modelId="{3863DCBA-C512-4C42-9E85-AC561511F926}" type="presOf" srcId="{4E189E7B-1BE7-4DD3-8933-4E437CB2D1A6}" destId="{4B399A20-9612-4FE4-B86A-5C6A8D87A378}" srcOrd="0" destOrd="0" presId="urn:microsoft.com/office/officeart/2005/8/layout/list1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93B927F6-12DE-4931-9EE4-83118BA23B4D}" type="presOf" srcId="{2E2717ED-052E-4771-8DA6-5C01E98DE6D2}" destId="{A351C5C4-E3EF-484B-BECE-4C9793E981E0}" srcOrd="0" destOrd="0" presId="urn:microsoft.com/office/officeart/2005/8/layout/list1"/>
    <dgm:cxn modelId="{25FB32FB-A9EE-4A59-8BDA-E2B86E816532}" srcId="{B84EEBB6-9C3F-45EB-8136-5E8DA29829D7}" destId="{DDEFB080-506C-47C2-8E19-8D57F352DD9C}" srcOrd="0" destOrd="0" parTransId="{3A3459D0-63E3-4805-9636-D17FB0CB1BB5}" sibTransId="{F18252B8-802A-41CF-9C1F-D71A09997A88}"/>
    <dgm:cxn modelId="{07AA3BFC-B73C-4C6C-97B3-32EC2421ACCE}" type="presOf" srcId="{6672DD99-B005-4FDD-9BDB-818ED5928D6B}" destId="{958D2C68-F3C5-4EA0-B0F6-F3F89F478D42}" srcOrd="1" destOrd="0" presId="urn:microsoft.com/office/officeart/2005/8/layout/list1"/>
    <dgm:cxn modelId="{B547AD18-EF58-44F4-9EA9-281044A8988D}" type="presParOf" srcId="{186B945A-EE06-47EB-B6BF-CCF8FA940812}" destId="{EFE329F0-20B4-43D0-AAB3-B37B661323E1}" srcOrd="0" destOrd="0" presId="urn:microsoft.com/office/officeart/2005/8/layout/list1"/>
    <dgm:cxn modelId="{31CA7AEC-BED4-4F51-B7CC-29F63609A2BE}" type="presParOf" srcId="{EFE329F0-20B4-43D0-AAB3-B37B661323E1}" destId="{DCAA58C8-25C9-460A-A16B-4334E1E3E23D}" srcOrd="0" destOrd="0" presId="urn:microsoft.com/office/officeart/2005/8/layout/list1"/>
    <dgm:cxn modelId="{EE7085BA-221A-4BB8-9BBB-304E9B2A7323}" type="presParOf" srcId="{EFE329F0-20B4-43D0-AAB3-B37B661323E1}" destId="{36EB1AC9-2DBF-4067-8288-E6C220EE3D74}" srcOrd="1" destOrd="0" presId="urn:microsoft.com/office/officeart/2005/8/layout/list1"/>
    <dgm:cxn modelId="{BDAA1698-81D1-412E-9B2C-FD89B999D5F3}" type="presParOf" srcId="{186B945A-EE06-47EB-B6BF-CCF8FA940812}" destId="{33B1BD9E-53FC-4845-AAD1-87768F7DE3F1}" srcOrd="1" destOrd="0" presId="urn:microsoft.com/office/officeart/2005/8/layout/list1"/>
    <dgm:cxn modelId="{F3F1A0CB-FF95-4D13-B9AD-BE5B88E546EA}" type="presParOf" srcId="{186B945A-EE06-47EB-B6BF-CCF8FA940812}" destId="{A351C5C4-E3EF-484B-BECE-4C9793E981E0}" srcOrd="2" destOrd="0" presId="urn:microsoft.com/office/officeart/2005/8/layout/list1"/>
    <dgm:cxn modelId="{7562ADF1-3BBD-4135-8AAA-696847C1E80C}" type="presParOf" srcId="{186B945A-EE06-47EB-B6BF-CCF8FA940812}" destId="{C0836505-2DA2-4F9B-907A-F97903EC8FE2}" srcOrd="3" destOrd="0" presId="urn:microsoft.com/office/officeart/2005/8/layout/list1"/>
    <dgm:cxn modelId="{6B8E5B1C-E7A8-43B0-9260-65E478CF0F04}" type="presParOf" srcId="{186B945A-EE06-47EB-B6BF-CCF8FA940812}" destId="{E20D2CCE-8C32-4648-9FE2-A190EEC8EC79}" srcOrd="4" destOrd="0" presId="urn:microsoft.com/office/officeart/2005/8/layout/list1"/>
    <dgm:cxn modelId="{733D5441-46BE-4321-832E-989ECB096EAC}" type="presParOf" srcId="{E20D2CCE-8C32-4648-9FE2-A190EEC8EC79}" destId="{4B399A20-9612-4FE4-B86A-5C6A8D87A378}" srcOrd="0" destOrd="0" presId="urn:microsoft.com/office/officeart/2005/8/layout/list1"/>
    <dgm:cxn modelId="{AC76E257-031C-4B3E-BB05-973F7946D133}" type="presParOf" srcId="{E20D2CCE-8C32-4648-9FE2-A190EEC8EC79}" destId="{B335B905-FDC0-4B06-B253-5B16A5C81662}" srcOrd="1" destOrd="0" presId="urn:microsoft.com/office/officeart/2005/8/layout/list1"/>
    <dgm:cxn modelId="{4E9BFDAC-9846-418B-9EC9-BDE39855717B}" type="presParOf" srcId="{186B945A-EE06-47EB-B6BF-CCF8FA940812}" destId="{B2865CD1-F114-4871-966E-F6C560B77E0D}" srcOrd="5" destOrd="0" presId="urn:microsoft.com/office/officeart/2005/8/layout/list1"/>
    <dgm:cxn modelId="{51BCE9DC-0644-4890-B851-4AE2466E9900}" type="presParOf" srcId="{186B945A-EE06-47EB-B6BF-CCF8FA940812}" destId="{600640DB-C4A7-454A-835C-1C1A75EBE4E2}" srcOrd="6" destOrd="0" presId="urn:microsoft.com/office/officeart/2005/8/layout/list1"/>
    <dgm:cxn modelId="{F5D62D33-DA38-4A55-8DB0-B78BE7A8F5CC}" type="presParOf" srcId="{186B945A-EE06-47EB-B6BF-CCF8FA940812}" destId="{CCA02CBA-390D-4F94-8625-06C79F2C73A1}" srcOrd="7" destOrd="0" presId="urn:microsoft.com/office/officeart/2005/8/layout/list1"/>
    <dgm:cxn modelId="{51A61C3F-07F0-46BA-832D-1494923E77F6}" type="presParOf" srcId="{186B945A-EE06-47EB-B6BF-CCF8FA940812}" destId="{0E32C960-7510-4185-B221-E22CD0CACCC0}" srcOrd="8" destOrd="0" presId="urn:microsoft.com/office/officeart/2005/8/layout/list1"/>
    <dgm:cxn modelId="{A3B84E52-A7D1-457D-AE02-8F30EE1635A0}" type="presParOf" srcId="{0E32C960-7510-4185-B221-E22CD0CACCC0}" destId="{D5F64E8A-D0B2-4FA0-A576-1EC3D4FDF7F9}" srcOrd="0" destOrd="0" presId="urn:microsoft.com/office/officeart/2005/8/layout/list1"/>
    <dgm:cxn modelId="{A501204F-3E39-41E2-8B86-C5B3424131B8}" type="presParOf" srcId="{0E32C960-7510-4185-B221-E22CD0CACCC0}" destId="{66199783-5FA8-4AC6-82E8-B8DAA3B73DFA}" srcOrd="1" destOrd="0" presId="urn:microsoft.com/office/officeart/2005/8/layout/list1"/>
    <dgm:cxn modelId="{0DC8D060-0EEF-489E-A50E-53D245A23248}" type="presParOf" srcId="{186B945A-EE06-47EB-B6BF-CCF8FA940812}" destId="{F49B76B3-14D4-4F59-8FC8-0085BBD5C54E}" srcOrd="9" destOrd="0" presId="urn:microsoft.com/office/officeart/2005/8/layout/list1"/>
    <dgm:cxn modelId="{27A72ADD-8D98-429F-9EE3-87283A9F1B11}" type="presParOf" srcId="{186B945A-EE06-47EB-B6BF-CCF8FA940812}" destId="{30158030-448D-4C0E-9317-2BD497E5D859}" srcOrd="10" destOrd="0" presId="urn:microsoft.com/office/officeart/2005/8/layout/list1"/>
    <dgm:cxn modelId="{D4141E77-F249-4483-8E40-F87A2291E7F0}" type="presParOf" srcId="{186B945A-EE06-47EB-B6BF-CCF8FA940812}" destId="{90239651-55D5-49F1-A567-A3962A93B596}" srcOrd="11" destOrd="0" presId="urn:microsoft.com/office/officeart/2005/8/layout/list1"/>
    <dgm:cxn modelId="{F784A2E9-2676-4668-83AC-3F426D6F3C52}" type="presParOf" srcId="{186B945A-EE06-47EB-B6BF-CCF8FA940812}" destId="{4279B255-297B-4E0D-9485-3A4EE81D30E0}" srcOrd="12" destOrd="0" presId="urn:microsoft.com/office/officeart/2005/8/layout/list1"/>
    <dgm:cxn modelId="{39794DC1-64C9-46AD-B952-0FDA41038DDD}" type="presParOf" srcId="{4279B255-297B-4E0D-9485-3A4EE81D30E0}" destId="{C144EDCD-F7ED-44EA-802E-7347102BA656}" srcOrd="0" destOrd="0" presId="urn:microsoft.com/office/officeart/2005/8/layout/list1"/>
    <dgm:cxn modelId="{AD22AEF0-5E59-42AD-844E-133EEC45655A}" type="presParOf" srcId="{4279B255-297B-4E0D-9485-3A4EE81D30E0}" destId="{958D2C68-F3C5-4EA0-B0F6-F3F89F478D42}" srcOrd="1" destOrd="0" presId="urn:microsoft.com/office/officeart/2005/8/layout/list1"/>
    <dgm:cxn modelId="{B9CAE9FA-CF8F-4619-8B89-F1D51A74D3F8}" type="presParOf" srcId="{186B945A-EE06-47EB-B6BF-CCF8FA940812}" destId="{2687F44B-CDF9-4840-AD94-9B59DCA1FE81}" srcOrd="13" destOrd="0" presId="urn:microsoft.com/office/officeart/2005/8/layout/list1"/>
    <dgm:cxn modelId="{CE55B578-9358-4558-A21D-876F375711BC}" type="presParOf" srcId="{186B945A-EE06-47EB-B6BF-CCF8FA940812}" destId="{3BED6F9E-AE57-4CDD-948A-CAE2C66DDB5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드랍 코인</a:t>
          </a:r>
        </a:p>
      </dgm:t>
    </dgm:pt>
    <dgm:pt modelId="{DFB5A4E2-F0E5-49D3-8824-5D94B06C4262}" type="parTrans" cxnId="{CB0B4428-F177-49E6-A9D4-5F96AB5066CA}">
      <dgm:prSet/>
      <dgm:spPr/>
    </dgm:pt>
    <dgm:pt modelId="{64A1CA12-F64E-4DF2-9E01-A895F8527BF9}" type="sibTrans" cxnId="{CB0B4428-F177-49E6-A9D4-5F96AB5066CA}">
      <dgm:prSet/>
      <dgm:spPr/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DDEFB080-506C-47C2-8E19-8D57F352DD9C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3A3459D0-63E3-4805-9636-D17FB0CB1BB5}" type="parTrans" cxnId="{25FB32FB-A9EE-4A59-8BDA-E2B86E816532}">
      <dgm:prSet/>
      <dgm:spPr/>
    </dgm:pt>
    <dgm:pt modelId="{F18252B8-802A-41CF-9C1F-D71A09997A88}" type="sibTrans" cxnId="{25FB32FB-A9EE-4A59-8BDA-E2B86E816532}">
      <dgm:prSet/>
      <dgm:spPr/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</dgm:pt>
    <dgm:pt modelId="{3D8F2A00-8249-48D5-925C-A8E8C231790D}" type="sibTrans" cxnId="{F5B1B331-5221-4EF8-9F76-97500202E311}">
      <dgm:prSet/>
      <dgm:spPr/>
    </dgm:pt>
    <dgm:pt modelId="{B22A91CF-D2AE-44E7-9A81-45C010838D5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불덩이 발사</a:t>
          </a:r>
        </a:p>
      </dgm:t>
    </dgm:pt>
    <dgm:pt modelId="{09C10D06-6C87-4CB6-AACA-31A822F3976D}" type="parTrans" cxnId="{2F1F0C9F-1940-4E47-85EC-7715458C1216}">
      <dgm:prSet/>
      <dgm:spPr/>
    </dgm:pt>
    <dgm:pt modelId="{39F89B2D-4A4F-4AB7-A097-FAC7207551C0}" type="sibTrans" cxnId="{2F1F0C9F-1940-4E47-85EC-7715458C1216}">
      <dgm:prSet/>
      <dgm:spPr/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4"/>
      <dgm:spPr/>
    </dgm:pt>
    <dgm:pt modelId="{36EB1AC9-2DBF-4067-8288-E6C220EE3D74}" type="pres">
      <dgm:prSet presAssocID="{6CC767B4-0B2F-4D60-A65C-D587B3DD105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4">
        <dgm:presLayoutVars>
          <dgm:bulletEnabled val="1"/>
        </dgm:presLayoutVars>
      </dgm:prSet>
      <dgm:spPr/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4"/>
      <dgm:spPr/>
    </dgm:pt>
    <dgm:pt modelId="{B335B905-FDC0-4B06-B253-5B16A5C81662}" type="pres">
      <dgm:prSet presAssocID="{4E189E7B-1BE7-4DD3-8933-4E437CB2D1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4">
        <dgm:presLayoutVars>
          <dgm:bulletEnabled val="1"/>
        </dgm:presLayoutVars>
      </dgm:prSet>
      <dgm:spPr/>
    </dgm:pt>
    <dgm:pt modelId="{CCA02CBA-390D-4F94-8625-06C79F2C73A1}" type="pres">
      <dgm:prSet presAssocID="{0B2CEC3A-83EE-4848-ABD4-55D723F5B6ED}" presName="spaceBetweenRectangles" presStyleCnt="0"/>
      <dgm:spPr/>
    </dgm:pt>
    <dgm:pt modelId="{0E32C960-7510-4185-B221-E22CD0CACCC0}" type="pres">
      <dgm:prSet presAssocID="{B84EEBB6-9C3F-45EB-8136-5E8DA29829D7}" presName="parentLin" presStyleCnt="0"/>
      <dgm:spPr/>
    </dgm:pt>
    <dgm:pt modelId="{D5F64E8A-D0B2-4FA0-A576-1EC3D4FDF7F9}" type="pres">
      <dgm:prSet presAssocID="{B84EEBB6-9C3F-45EB-8136-5E8DA29829D7}" presName="parentLeftMargin" presStyleLbl="node1" presStyleIdx="1" presStyleCnt="4"/>
      <dgm:spPr/>
    </dgm:pt>
    <dgm:pt modelId="{66199783-5FA8-4AC6-82E8-B8DAA3B73DFA}" type="pres">
      <dgm:prSet presAssocID="{B84EEBB6-9C3F-45EB-8136-5E8DA29829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49B76B3-14D4-4F59-8FC8-0085BBD5C54E}" type="pres">
      <dgm:prSet presAssocID="{B84EEBB6-9C3F-45EB-8136-5E8DA29829D7}" presName="negativeSpace" presStyleCnt="0"/>
      <dgm:spPr/>
    </dgm:pt>
    <dgm:pt modelId="{30158030-448D-4C0E-9317-2BD497E5D859}" type="pres">
      <dgm:prSet presAssocID="{B84EEBB6-9C3F-45EB-8136-5E8DA29829D7}" presName="childText" presStyleLbl="conFgAcc1" presStyleIdx="2" presStyleCnt="4">
        <dgm:presLayoutVars>
          <dgm:bulletEnabled val="1"/>
        </dgm:presLayoutVars>
      </dgm:prSet>
      <dgm:spPr/>
    </dgm:pt>
    <dgm:pt modelId="{90239651-55D5-49F1-A567-A3962A93B596}" type="pres">
      <dgm:prSet presAssocID="{64A1CA12-F64E-4DF2-9E01-A895F8527BF9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2" presStyleCnt="4"/>
      <dgm:spPr/>
    </dgm:pt>
    <dgm:pt modelId="{958D2C68-F3C5-4EA0-B0F6-F3F89F478D42}" type="pres">
      <dgm:prSet presAssocID="{6672DD99-B005-4FDD-9BDB-818ED5928D6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B32600-5435-4F50-9F44-7A25DF1766F3}" type="presOf" srcId="{4E189E7B-1BE7-4DD3-8933-4E437CB2D1A6}" destId="{4B399A20-9612-4FE4-B86A-5C6A8D87A378}" srcOrd="0" destOrd="0" presId="urn:microsoft.com/office/officeart/2005/8/layout/list1"/>
    <dgm:cxn modelId="{CE8FBD1B-9D5D-4B5D-989C-9E5FAE69C3A0}" type="presOf" srcId="{6CC767B4-0B2F-4D60-A65C-D587B3DD105B}" destId="{DCAA58C8-25C9-460A-A16B-4334E1E3E23D}" srcOrd="0" destOrd="0" presId="urn:microsoft.com/office/officeart/2005/8/layout/list1"/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9D270722-E129-472B-A2DF-7A81087C593D}" type="presOf" srcId="{6672DD99-B005-4FDD-9BDB-818ED5928D6B}" destId="{C144EDCD-F7ED-44EA-802E-7347102BA656}" srcOrd="0" destOrd="0" presId="urn:microsoft.com/office/officeart/2005/8/layout/list1"/>
    <dgm:cxn modelId="{D96C3D23-AA3D-44B9-927B-33DA8F052B08}" type="presOf" srcId="{6CC767B4-0B2F-4D60-A65C-D587B3DD105B}" destId="{36EB1AC9-2DBF-4067-8288-E6C220EE3D74}" srcOrd="1" destOrd="0" presId="urn:microsoft.com/office/officeart/2005/8/layout/list1"/>
    <dgm:cxn modelId="{CB0B4428-F177-49E6-A9D4-5F96AB5066CA}" srcId="{2BA327A8-0FFF-4F33-A67F-BA6E0F2B3455}" destId="{B84EEBB6-9C3F-45EB-8136-5E8DA29829D7}" srcOrd="2" destOrd="0" parTransId="{DFB5A4E2-F0E5-49D3-8824-5D94B06C4262}" sibTransId="{64A1CA12-F64E-4DF2-9E01-A895F8527BF9}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F5B1B331-5221-4EF8-9F76-97500202E311}" srcId="{2BA327A8-0FFF-4F33-A67F-BA6E0F2B3455}" destId="{6672DD99-B005-4FDD-9BDB-818ED5928D6B}" srcOrd="3" destOrd="0" parTransId="{1865919E-4FE2-4E4B-90E0-FD8D6ACF26D4}" sibTransId="{3D8F2A00-8249-48D5-925C-A8E8C231790D}"/>
    <dgm:cxn modelId="{B6817461-E45F-4E26-A8BD-86A70A255C97}" type="presOf" srcId="{B22A91CF-D2AE-44E7-9A81-45C010838D57}" destId="{3BED6F9E-AE57-4CDD-948A-CAE2C66DDB5B}" srcOrd="0" destOrd="0" presId="urn:microsoft.com/office/officeart/2005/8/layout/list1"/>
    <dgm:cxn modelId="{64256842-EB82-4320-9C74-26A4A56D2B10}" type="presOf" srcId="{6672DD99-B005-4FDD-9BDB-818ED5928D6B}" destId="{958D2C68-F3C5-4EA0-B0F6-F3F89F478D42}" srcOrd="1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3FCA886B-1B51-4C8F-ADEA-54A5C7E9DBD4}" type="presOf" srcId="{B84EEBB6-9C3F-45EB-8136-5E8DA29829D7}" destId="{66199783-5FA8-4AC6-82E8-B8DAA3B73DFA}" srcOrd="1" destOrd="0" presId="urn:microsoft.com/office/officeart/2005/8/layout/list1"/>
    <dgm:cxn modelId="{5471B77C-4959-4C2D-B372-37424A19A05D}" type="presOf" srcId="{B84EEBB6-9C3F-45EB-8136-5E8DA29829D7}" destId="{D5F64E8A-D0B2-4FA0-A576-1EC3D4FDF7F9}" srcOrd="0" destOrd="0" presId="urn:microsoft.com/office/officeart/2005/8/layout/list1"/>
    <dgm:cxn modelId="{91C36C7E-DC0F-4525-8D76-DAEC7A086454}" type="presOf" srcId="{84B5133F-6924-4648-95E6-B49C22DF69F1}" destId="{600640DB-C4A7-454A-835C-1C1A75EBE4E2}" srcOrd="0" destOrd="0" presId="urn:microsoft.com/office/officeart/2005/8/layout/list1"/>
    <dgm:cxn modelId="{EB937596-62BD-4BB7-A1F5-B849F2FB17CA}" type="presOf" srcId="{DDEFB080-506C-47C2-8E19-8D57F352DD9C}" destId="{30158030-448D-4C0E-9317-2BD497E5D859}" srcOrd="0" destOrd="0" presId="urn:microsoft.com/office/officeart/2005/8/layout/list1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4F4D85E9-4F2C-483C-B6CD-0F3F458C9635}" type="presOf" srcId="{4E189E7B-1BE7-4DD3-8933-4E437CB2D1A6}" destId="{B335B905-FDC0-4B06-B253-5B16A5C81662}" srcOrd="1" destOrd="0" presId="urn:microsoft.com/office/officeart/2005/8/layout/list1"/>
    <dgm:cxn modelId="{93B927F6-12DE-4931-9EE4-83118BA23B4D}" type="presOf" srcId="{2E2717ED-052E-4771-8DA6-5C01E98DE6D2}" destId="{A351C5C4-E3EF-484B-BECE-4C9793E981E0}" srcOrd="0" destOrd="0" presId="urn:microsoft.com/office/officeart/2005/8/layout/list1"/>
    <dgm:cxn modelId="{25FB32FB-A9EE-4A59-8BDA-E2B86E816532}" srcId="{B84EEBB6-9C3F-45EB-8136-5E8DA29829D7}" destId="{DDEFB080-506C-47C2-8E19-8D57F352DD9C}" srcOrd="0" destOrd="0" parTransId="{3A3459D0-63E3-4805-9636-D17FB0CB1BB5}" sibTransId="{F18252B8-802A-41CF-9C1F-D71A09997A88}"/>
    <dgm:cxn modelId="{B547AD18-EF58-44F4-9EA9-281044A8988D}" type="presParOf" srcId="{186B945A-EE06-47EB-B6BF-CCF8FA940812}" destId="{EFE329F0-20B4-43D0-AAB3-B37B661323E1}" srcOrd="0" destOrd="0" presId="urn:microsoft.com/office/officeart/2005/8/layout/list1"/>
    <dgm:cxn modelId="{51008534-6E3B-4700-830E-5A957BD976E4}" type="presParOf" srcId="{EFE329F0-20B4-43D0-AAB3-B37B661323E1}" destId="{DCAA58C8-25C9-460A-A16B-4334E1E3E23D}" srcOrd="0" destOrd="0" presId="urn:microsoft.com/office/officeart/2005/8/layout/list1"/>
    <dgm:cxn modelId="{3E3B004D-2E83-43E1-A0D2-8E471DF60AB9}" type="presParOf" srcId="{EFE329F0-20B4-43D0-AAB3-B37B661323E1}" destId="{36EB1AC9-2DBF-4067-8288-E6C220EE3D74}" srcOrd="1" destOrd="0" presId="urn:microsoft.com/office/officeart/2005/8/layout/list1"/>
    <dgm:cxn modelId="{BDAA1698-81D1-412E-9B2C-FD89B999D5F3}" type="presParOf" srcId="{186B945A-EE06-47EB-B6BF-CCF8FA940812}" destId="{33B1BD9E-53FC-4845-AAD1-87768F7DE3F1}" srcOrd="1" destOrd="0" presId="urn:microsoft.com/office/officeart/2005/8/layout/list1"/>
    <dgm:cxn modelId="{F3F1A0CB-FF95-4D13-B9AD-BE5B88E546EA}" type="presParOf" srcId="{186B945A-EE06-47EB-B6BF-CCF8FA940812}" destId="{A351C5C4-E3EF-484B-BECE-4C9793E981E0}" srcOrd="2" destOrd="0" presId="urn:microsoft.com/office/officeart/2005/8/layout/list1"/>
    <dgm:cxn modelId="{7562ADF1-3BBD-4135-8AAA-696847C1E80C}" type="presParOf" srcId="{186B945A-EE06-47EB-B6BF-CCF8FA940812}" destId="{C0836505-2DA2-4F9B-907A-F97903EC8FE2}" srcOrd="3" destOrd="0" presId="urn:microsoft.com/office/officeart/2005/8/layout/list1"/>
    <dgm:cxn modelId="{6B8E5B1C-E7A8-43B0-9260-65E478CF0F04}" type="presParOf" srcId="{186B945A-EE06-47EB-B6BF-CCF8FA940812}" destId="{E20D2CCE-8C32-4648-9FE2-A190EEC8EC79}" srcOrd="4" destOrd="0" presId="urn:microsoft.com/office/officeart/2005/8/layout/list1"/>
    <dgm:cxn modelId="{F7462FC1-274F-4C7F-B170-869D1C6C06D1}" type="presParOf" srcId="{E20D2CCE-8C32-4648-9FE2-A190EEC8EC79}" destId="{4B399A20-9612-4FE4-B86A-5C6A8D87A378}" srcOrd="0" destOrd="0" presId="urn:microsoft.com/office/officeart/2005/8/layout/list1"/>
    <dgm:cxn modelId="{B63B82BC-1C61-40FE-826C-9071F3B79626}" type="presParOf" srcId="{E20D2CCE-8C32-4648-9FE2-A190EEC8EC79}" destId="{B335B905-FDC0-4B06-B253-5B16A5C81662}" srcOrd="1" destOrd="0" presId="urn:microsoft.com/office/officeart/2005/8/layout/list1"/>
    <dgm:cxn modelId="{4E9BFDAC-9846-418B-9EC9-BDE39855717B}" type="presParOf" srcId="{186B945A-EE06-47EB-B6BF-CCF8FA940812}" destId="{B2865CD1-F114-4871-966E-F6C560B77E0D}" srcOrd="5" destOrd="0" presId="urn:microsoft.com/office/officeart/2005/8/layout/list1"/>
    <dgm:cxn modelId="{51BCE9DC-0644-4890-B851-4AE2466E9900}" type="presParOf" srcId="{186B945A-EE06-47EB-B6BF-CCF8FA940812}" destId="{600640DB-C4A7-454A-835C-1C1A75EBE4E2}" srcOrd="6" destOrd="0" presId="urn:microsoft.com/office/officeart/2005/8/layout/list1"/>
    <dgm:cxn modelId="{F5D62D33-DA38-4A55-8DB0-B78BE7A8F5CC}" type="presParOf" srcId="{186B945A-EE06-47EB-B6BF-CCF8FA940812}" destId="{CCA02CBA-390D-4F94-8625-06C79F2C73A1}" srcOrd="7" destOrd="0" presId="urn:microsoft.com/office/officeart/2005/8/layout/list1"/>
    <dgm:cxn modelId="{51A61C3F-07F0-46BA-832D-1494923E77F6}" type="presParOf" srcId="{186B945A-EE06-47EB-B6BF-CCF8FA940812}" destId="{0E32C960-7510-4185-B221-E22CD0CACCC0}" srcOrd="8" destOrd="0" presId="urn:microsoft.com/office/officeart/2005/8/layout/list1"/>
    <dgm:cxn modelId="{E1212E6D-E25C-44E5-970B-FEB4BD2DE341}" type="presParOf" srcId="{0E32C960-7510-4185-B221-E22CD0CACCC0}" destId="{D5F64E8A-D0B2-4FA0-A576-1EC3D4FDF7F9}" srcOrd="0" destOrd="0" presId="urn:microsoft.com/office/officeart/2005/8/layout/list1"/>
    <dgm:cxn modelId="{366AE528-3214-4B41-BC18-28AAC936648C}" type="presParOf" srcId="{0E32C960-7510-4185-B221-E22CD0CACCC0}" destId="{66199783-5FA8-4AC6-82E8-B8DAA3B73DFA}" srcOrd="1" destOrd="0" presId="urn:microsoft.com/office/officeart/2005/8/layout/list1"/>
    <dgm:cxn modelId="{0DC8D060-0EEF-489E-A50E-53D245A23248}" type="presParOf" srcId="{186B945A-EE06-47EB-B6BF-CCF8FA940812}" destId="{F49B76B3-14D4-4F59-8FC8-0085BBD5C54E}" srcOrd="9" destOrd="0" presId="urn:microsoft.com/office/officeart/2005/8/layout/list1"/>
    <dgm:cxn modelId="{27A72ADD-8D98-429F-9EE3-87283A9F1B11}" type="presParOf" srcId="{186B945A-EE06-47EB-B6BF-CCF8FA940812}" destId="{30158030-448D-4C0E-9317-2BD497E5D859}" srcOrd="10" destOrd="0" presId="urn:microsoft.com/office/officeart/2005/8/layout/list1"/>
    <dgm:cxn modelId="{D4141E77-F249-4483-8E40-F87A2291E7F0}" type="presParOf" srcId="{186B945A-EE06-47EB-B6BF-CCF8FA940812}" destId="{90239651-55D5-49F1-A567-A3962A93B596}" srcOrd="11" destOrd="0" presId="urn:microsoft.com/office/officeart/2005/8/layout/list1"/>
    <dgm:cxn modelId="{F784A2E9-2676-4668-83AC-3F426D6F3C52}" type="presParOf" srcId="{186B945A-EE06-47EB-B6BF-CCF8FA940812}" destId="{4279B255-297B-4E0D-9485-3A4EE81D30E0}" srcOrd="12" destOrd="0" presId="urn:microsoft.com/office/officeart/2005/8/layout/list1"/>
    <dgm:cxn modelId="{9C350D4F-464D-476B-B360-E7839306CAB6}" type="presParOf" srcId="{4279B255-297B-4E0D-9485-3A4EE81D30E0}" destId="{C144EDCD-F7ED-44EA-802E-7347102BA656}" srcOrd="0" destOrd="0" presId="urn:microsoft.com/office/officeart/2005/8/layout/list1"/>
    <dgm:cxn modelId="{C9B12DDD-4E3A-4618-954F-C0465DF523C6}" type="presParOf" srcId="{4279B255-297B-4E0D-9485-3A4EE81D30E0}" destId="{958D2C68-F3C5-4EA0-B0F6-F3F89F478D42}" srcOrd="1" destOrd="0" presId="urn:microsoft.com/office/officeart/2005/8/layout/list1"/>
    <dgm:cxn modelId="{B9CAE9FA-CF8F-4619-8B89-F1D51A74D3F8}" type="presParOf" srcId="{186B945A-EE06-47EB-B6BF-CCF8FA940812}" destId="{2687F44B-CDF9-4840-AD94-9B59DCA1FE81}" srcOrd="13" destOrd="0" presId="urn:microsoft.com/office/officeart/2005/8/layout/list1"/>
    <dgm:cxn modelId="{CE55B578-9358-4558-A21D-876F375711BC}" type="presParOf" srcId="{186B945A-EE06-47EB-B6BF-CCF8FA940812}" destId="{3BED6F9E-AE57-4CDD-948A-CAE2C66DDB5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14146A-868F-490D-98E8-F312B948712B}">
      <dgm:prSet phldr="0"/>
      <dgm:spPr/>
      <dgm:t>
        <a:bodyPr/>
        <a:lstStyle/>
        <a:p>
          <a:pPr rtl="0"/>
          <a:r>
            <a:rPr lang="en-US" altLang="ko-KR" dirty="0" err="1">
              <a:latin typeface="Arial" panose="020B0604020202020204"/>
            </a:rPr>
            <a:t>포탈</a:t>
          </a:r>
        </a:p>
      </dgm:t>
    </dgm:pt>
    <dgm:pt modelId="{9870605D-8B64-4916-A1FA-A6347BE01322}" type="parTrans" cxnId="{BCA1CFE1-84D3-4F40-984E-6049F2D3F47D}">
      <dgm:prSet/>
      <dgm:spPr/>
    </dgm:pt>
    <dgm:pt modelId="{6A8302E4-B38B-4E18-B595-4C4991D42444}" type="sibTrans" cxnId="{BCA1CFE1-84D3-4F40-984E-6049F2D3F47D}">
      <dgm:prSet/>
      <dgm:spPr/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0C4816-EA1F-4CEB-A096-F7C3DA78E227}" type="pres">
      <dgm:prSet presAssocID="{4314146A-868F-490D-98E8-F312B948712B}" presName="root" presStyleCnt="0"/>
      <dgm:spPr/>
    </dgm:pt>
    <dgm:pt modelId="{EA33D98D-C987-4D74-AC9A-C6737DE6AFA9}" type="pres">
      <dgm:prSet presAssocID="{4314146A-868F-490D-98E8-F312B948712B}" presName="rootComposite" presStyleCnt="0"/>
      <dgm:spPr/>
    </dgm:pt>
    <dgm:pt modelId="{A39F92C8-AD63-4DB2-887E-F4711E8C3F6F}" type="pres">
      <dgm:prSet presAssocID="{4314146A-868F-490D-98E8-F312B948712B}" presName="rootText" presStyleLbl="node1" presStyleIdx="0" presStyleCnt="1"/>
      <dgm:spPr/>
    </dgm:pt>
    <dgm:pt modelId="{93557385-70D1-4743-AA9E-6BB110352C1F}" type="pres">
      <dgm:prSet presAssocID="{4314146A-868F-490D-98E8-F312B948712B}" presName="rootConnector" presStyleLbl="node1" presStyleIdx="0" presStyleCnt="1"/>
      <dgm:spPr/>
    </dgm:pt>
    <dgm:pt modelId="{32C848C2-6488-4010-9CD9-48FFB82C8D39}" type="pres">
      <dgm:prSet presAssocID="{4314146A-868F-490D-98E8-F312B948712B}" presName="childShape" presStyleCnt="0"/>
      <dgm:spPr/>
    </dgm:pt>
  </dgm:ptLst>
  <dgm:cxnLst>
    <dgm:cxn modelId="{9CDB877B-A9C8-4638-BC7C-D81C06F66834}" type="presOf" srcId="{4314146A-868F-490D-98E8-F312B948712B}" destId="{A39F92C8-AD63-4DB2-887E-F4711E8C3F6F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DDC1F4DD-31B8-422C-B381-F72639B0F8AC}" type="presOf" srcId="{4314146A-868F-490D-98E8-F312B948712B}" destId="{93557385-70D1-4743-AA9E-6BB110352C1F}" srcOrd="1" destOrd="0" presId="urn:microsoft.com/office/officeart/2005/8/layout/hierarchy3"/>
    <dgm:cxn modelId="{BCA1CFE1-84D3-4F40-984E-6049F2D3F47D}" srcId="{58688B59-2CEA-4ECA-99E7-EF926A658412}" destId="{4314146A-868F-490D-98E8-F312B948712B}" srcOrd="0" destOrd="0" parTransId="{9870605D-8B64-4916-A1FA-A6347BE01322}" sibTransId="{6A8302E4-B38B-4E18-B595-4C4991D42444}"/>
    <dgm:cxn modelId="{15C36F49-4FBF-4EEA-9E50-701A91773E53}" type="presParOf" srcId="{1D51B7B3-19AA-453F-BAE7-1F26998BB367}" destId="{480C4816-EA1F-4CEB-A096-F7C3DA78E227}" srcOrd="0" destOrd="0" presId="urn:microsoft.com/office/officeart/2005/8/layout/hierarchy3"/>
    <dgm:cxn modelId="{2C906744-EEFF-4431-8C26-DB0BF04B9D16}" type="presParOf" srcId="{480C4816-EA1F-4CEB-A096-F7C3DA78E227}" destId="{EA33D98D-C987-4D74-AC9A-C6737DE6AFA9}" srcOrd="0" destOrd="0" presId="urn:microsoft.com/office/officeart/2005/8/layout/hierarchy3"/>
    <dgm:cxn modelId="{E1374186-9C0B-41E7-A504-1B472A1EEA0C}" type="presParOf" srcId="{EA33D98D-C987-4D74-AC9A-C6737DE6AFA9}" destId="{A39F92C8-AD63-4DB2-887E-F4711E8C3F6F}" srcOrd="0" destOrd="0" presId="urn:microsoft.com/office/officeart/2005/8/layout/hierarchy3"/>
    <dgm:cxn modelId="{A2578BD1-6A62-49A0-A410-A00129133D8C}" type="presParOf" srcId="{EA33D98D-C987-4D74-AC9A-C6737DE6AFA9}" destId="{93557385-70D1-4743-AA9E-6BB110352C1F}" srcOrd="1" destOrd="0" presId="urn:microsoft.com/office/officeart/2005/8/layout/hierarchy3"/>
    <dgm:cxn modelId="{C17FB313-7E77-4933-940D-8FB9ABA9C8E6}" type="presParOf" srcId="{480C4816-EA1F-4CEB-A096-F7C3DA78E227}" destId="{32C848C2-6488-4010-9CD9-48FFB82C8D3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14146A-868F-490D-98E8-F312B948712B}">
      <dgm:prSet phldr="0"/>
      <dgm:spPr/>
      <dgm:t>
        <a:bodyPr/>
        <a:lstStyle/>
        <a:p>
          <a:pPr rtl="0"/>
          <a:r>
            <a:rPr lang="en-US" altLang="ko-KR">
              <a:latin typeface="Arial" panose="020B0604020202020204"/>
            </a:rPr>
            <a:t>골렘</a:t>
          </a:r>
        </a:p>
      </dgm:t>
    </dgm:pt>
    <dgm:pt modelId="{9870605D-8B64-4916-A1FA-A6347BE01322}" type="parTrans" cxnId="{BCA1CFE1-84D3-4F40-984E-6049F2D3F47D}">
      <dgm:prSet/>
      <dgm:spPr/>
    </dgm:pt>
    <dgm:pt modelId="{6A8302E4-B38B-4E18-B595-4C4991D42444}" type="sibTrans" cxnId="{BCA1CFE1-84D3-4F40-984E-6049F2D3F47D}">
      <dgm:prSet/>
      <dgm:spPr/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0C4816-EA1F-4CEB-A096-F7C3DA78E227}" type="pres">
      <dgm:prSet presAssocID="{4314146A-868F-490D-98E8-F312B948712B}" presName="root" presStyleCnt="0"/>
      <dgm:spPr/>
    </dgm:pt>
    <dgm:pt modelId="{EA33D98D-C987-4D74-AC9A-C6737DE6AFA9}" type="pres">
      <dgm:prSet presAssocID="{4314146A-868F-490D-98E8-F312B948712B}" presName="rootComposite" presStyleCnt="0"/>
      <dgm:spPr/>
    </dgm:pt>
    <dgm:pt modelId="{A39F92C8-AD63-4DB2-887E-F4711E8C3F6F}" type="pres">
      <dgm:prSet presAssocID="{4314146A-868F-490D-98E8-F312B948712B}" presName="rootText" presStyleLbl="node1" presStyleIdx="0" presStyleCnt="1"/>
      <dgm:spPr/>
    </dgm:pt>
    <dgm:pt modelId="{93557385-70D1-4743-AA9E-6BB110352C1F}" type="pres">
      <dgm:prSet presAssocID="{4314146A-868F-490D-98E8-F312B948712B}" presName="rootConnector" presStyleLbl="node1" presStyleIdx="0" presStyleCnt="1"/>
      <dgm:spPr/>
    </dgm:pt>
    <dgm:pt modelId="{32C848C2-6488-4010-9CD9-48FFB82C8D39}" type="pres">
      <dgm:prSet presAssocID="{4314146A-868F-490D-98E8-F312B948712B}" presName="childShape" presStyleCnt="0"/>
      <dgm:spPr/>
    </dgm:pt>
  </dgm:ptLst>
  <dgm:cxnLst>
    <dgm:cxn modelId="{C51FA573-BA27-40D9-8AC9-01FA4BAAD412}" type="presOf" srcId="{4314146A-868F-490D-98E8-F312B948712B}" destId="{93557385-70D1-4743-AA9E-6BB110352C1F}" srcOrd="1" destOrd="0" presId="urn:microsoft.com/office/officeart/2005/8/layout/hierarchy3"/>
    <dgm:cxn modelId="{9AF061BF-1DE5-47AC-BC36-6C15D2CBC57E}" type="presOf" srcId="{4314146A-868F-490D-98E8-F312B948712B}" destId="{A39F92C8-AD63-4DB2-887E-F4711E8C3F6F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BCA1CFE1-84D3-4F40-984E-6049F2D3F47D}" srcId="{58688B59-2CEA-4ECA-99E7-EF926A658412}" destId="{4314146A-868F-490D-98E8-F312B948712B}" srcOrd="0" destOrd="0" parTransId="{9870605D-8B64-4916-A1FA-A6347BE01322}" sibTransId="{6A8302E4-B38B-4E18-B595-4C4991D42444}"/>
    <dgm:cxn modelId="{15C36F49-4FBF-4EEA-9E50-701A91773E53}" type="presParOf" srcId="{1D51B7B3-19AA-453F-BAE7-1F26998BB367}" destId="{480C4816-EA1F-4CEB-A096-F7C3DA78E227}" srcOrd="0" destOrd="0" presId="urn:microsoft.com/office/officeart/2005/8/layout/hierarchy3"/>
    <dgm:cxn modelId="{2C906744-EEFF-4431-8C26-DB0BF04B9D16}" type="presParOf" srcId="{480C4816-EA1F-4CEB-A096-F7C3DA78E227}" destId="{EA33D98D-C987-4D74-AC9A-C6737DE6AFA9}" srcOrd="0" destOrd="0" presId="urn:microsoft.com/office/officeart/2005/8/layout/hierarchy3"/>
    <dgm:cxn modelId="{C866D006-4554-464F-915F-00CCC15931E4}" type="presParOf" srcId="{EA33D98D-C987-4D74-AC9A-C6737DE6AFA9}" destId="{A39F92C8-AD63-4DB2-887E-F4711E8C3F6F}" srcOrd="0" destOrd="0" presId="urn:microsoft.com/office/officeart/2005/8/layout/hierarchy3"/>
    <dgm:cxn modelId="{52188B55-A650-4921-A457-840DF014A16B}" type="presParOf" srcId="{EA33D98D-C987-4D74-AC9A-C6737DE6AFA9}" destId="{93557385-70D1-4743-AA9E-6BB110352C1F}" srcOrd="1" destOrd="0" presId="urn:microsoft.com/office/officeart/2005/8/layout/hierarchy3"/>
    <dgm:cxn modelId="{C17FB313-7E77-4933-940D-8FB9ABA9C8E6}" type="presParOf" srcId="{480C4816-EA1F-4CEB-A096-F7C3DA78E227}" destId="{32C848C2-6488-4010-9CD9-48FFB82C8D3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드랍 코인</a:t>
          </a:r>
        </a:p>
      </dgm:t>
    </dgm:pt>
    <dgm:pt modelId="{DFB5A4E2-F0E5-49D3-8824-5D94B06C4262}" type="parTrans" cxnId="{CB0B4428-F177-49E6-A9D4-5F96AB5066CA}">
      <dgm:prSet/>
      <dgm:spPr/>
    </dgm:pt>
    <dgm:pt modelId="{64A1CA12-F64E-4DF2-9E01-A895F8527BF9}" type="sibTrans" cxnId="{CB0B4428-F177-49E6-A9D4-5F96AB5066CA}">
      <dgm:prSet/>
      <dgm:spPr/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400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50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DDEFB080-506C-47C2-8E19-8D57F352DD9C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50</a:t>
          </a:r>
        </a:p>
      </dgm:t>
    </dgm:pt>
    <dgm:pt modelId="{3A3459D0-63E3-4805-9636-D17FB0CB1BB5}" type="parTrans" cxnId="{25FB32FB-A9EE-4A59-8BDA-E2B86E816532}">
      <dgm:prSet/>
      <dgm:spPr/>
    </dgm:pt>
    <dgm:pt modelId="{F18252B8-802A-41CF-9C1F-D71A09997A88}" type="sibTrans" cxnId="{25FB32FB-A9EE-4A59-8BDA-E2B86E816532}">
      <dgm:prSet/>
      <dgm:spPr/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</dgm:pt>
    <dgm:pt modelId="{3D8F2A00-8249-48D5-925C-A8E8C231790D}" type="sibTrans" cxnId="{F5B1B331-5221-4EF8-9F76-97500202E311}">
      <dgm:prSet/>
      <dgm:spPr/>
    </dgm:pt>
    <dgm:pt modelId="{B22A91CF-D2AE-44E7-9A81-45C010838D57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땅찍기</a:t>
          </a:r>
        </a:p>
      </dgm:t>
    </dgm:pt>
    <dgm:pt modelId="{09C10D06-6C87-4CB6-AACA-31A822F3976D}" type="parTrans" cxnId="{2F1F0C9F-1940-4E47-85EC-7715458C1216}">
      <dgm:prSet/>
      <dgm:spPr/>
    </dgm:pt>
    <dgm:pt modelId="{39F89B2D-4A4F-4AB7-A097-FAC7207551C0}" type="sibTrans" cxnId="{2F1F0C9F-1940-4E47-85EC-7715458C1216}">
      <dgm:prSet/>
      <dgm:spPr/>
    </dgm:pt>
    <dgm:pt modelId="{6114272F-7539-4EE6-8A57-16CE8E45B796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팔 휘두르기</a:t>
          </a:r>
        </a:p>
      </dgm:t>
    </dgm:pt>
    <dgm:pt modelId="{D43FB07A-7A60-4B4D-BAFC-9F1EFCC4E5D1}" type="parTrans" cxnId="{04EC5317-D64C-4B49-AFBA-37C047031E4B}">
      <dgm:prSet/>
      <dgm:spPr/>
    </dgm:pt>
    <dgm:pt modelId="{CA6ADD2A-68EE-418A-89B9-57DDCD15DDEF}" type="sibTrans" cxnId="{04EC5317-D64C-4B49-AFBA-37C047031E4B}">
      <dgm:prSet/>
      <dgm:spPr/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4"/>
      <dgm:spPr/>
    </dgm:pt>
    <dgm:pt modelId="{36EB1AC9-2DBF-4067-8288-E6C220EE3D74}" type="pres">
      <dgm:prSet presAssocID="{6CC767B4-0B2F-4D60-A65C-D587B3DD105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4">
        <dgm:presLayoutVars>
          <dgm:bulletEnabled val="1"/>
        </dgm:presLayoutVars>
      </dgm:prSet>
      <dgm:spPr/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4"/>
      <dgm:spPr/>
    </dgm:pt>
    <dgm:pt modelId="{B335B905-FDC0-4B06-B253-5B16A5C81662}" type="pres">
      <dgm:prSet presAssocID="{4E189E7B-1BE7-4DD3-8933-4E437CB2D1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4">
        <dgm:presLayoutVars>
          <dgm:bulletEnabled val="1"/>
        </dgm:presLayoutVars>
      </dgm:prSet>
      <dgm:spPr/>
    </dgm:pt>
    <dgm:pt modelId="{CCA02CBA-390D-4F94-8625-06C79F2C73A1}" type="pres">
      <dgm:prSet presAssocID="{0B2CEC3A-83EE-4848-ABD4-55D723F5B6ED}" presName="spaceBetweenRectangles" presStyleCnt="0"/>
      <dgm:spPr/>
    </dgm:pt>
    <dgm:pt modelId="{0E32C960-7510-4185-B221-E22CD0CACCC0}" type="pres">
      <dgm:prSet presAssocID="{B84EEBB6-9C3F-45EB-8136-5E8DA29829D7}" presName="parentLin" presStyleCnt="0"/>
      <dgm:spPr/>
    </dgm:pt>
    <dgm:pt modelId="{D5F64E8A-D0B2-4FA0-A576-1EC3D4FDF7F9}" type="pres">
      <dgm:prSet presAssocID="{B84EEBB6-9C3F-45EB-8136-5E8DA29829D7}" presName="parentLeftMargin" presStyleLbl="node1" presStyleIdx="1" presStyleCnt="4"/>
      <dgm:spPr/>
    </dgm:pt>
    <dgm:pt modelId="{66199783-5FA8-4AC6-82E8-B8DAA3B73DFA}" type="pres">
      <dgm:prSet presAssocID="{B84EEBB6-9C3F-45EB-8136-5E8DA29829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49B76B3-14D4-4F59-8FC8-0085BBD5C54E}" type="pres">
      <dgm:prSet presAssocID="{B84EEBB6-9C3F-45EB-8136-5E8DA29829D7}" presName="negativeSpace" presStyleCnt="0"/>
      <dgm:spPr/>
    </dgm:pt>
    <dgm:pt modelId="{30158030-448D-4C0E-9317-2BD497E5D859}" type="pres">
      <dgm:prSet presAssocID="{B84EEBB6-9C3F-45EB-8136-5E8DA29829D7}" presName="childText" presStyleLbl="conFgAcc1" presStyleIdx="2" presStyleCnt="4">
        <dgm:presLayoutVars>
          <dgm:bulletEnabled val="1"/>
        </dgm:presLayoutVars>
      </dgm:prSet>
      <dgm:spPr/>
    </dgm:pt>
    <dgm:pt modelId="{90239651-55D5-49F1-A567-A3962A93B596}" type="pres">
      <dgm:prSet presAssocID="{64A1CA12-F64E-4DF2-9E01-A895F8527BF9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2" presStyleCnt="4"/>
      <dgm:spPr/>
    </dgm:pt>
    <dgm:pt modelId="{958D2C68-F3C5-4EA0-B0F6-F3F89F478D42}" type="pres">
      <dgm:prSet presAssocID="{6672DD99-B005-4FDD-9BDB-818ED5928D6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A4C3A10-C0CC-407C-8A22-CA12E5E29007}" type="presOf" srcId="{6114272F-7539-4EE6-8A57-16CE8E45B796}" destId="{3BED6F9E-AE57-4CDD-948A-CAE2C66DDB5B}" srcOrd="0" destOrd="1" presId="urn:microsoft.com/office/officeart/2005/8/layout/list1"/>
    <dgm:cxn modelId="{04EC5317-D64C-4B49-AFBA-37C047031E4B}" srcId="{6672DD99-B005-4FDD-9BDB-818ED5928D6B}" destId="{6114272F-7539-4EE6-8A57-16CE8E45B796}" srcOrd="1" destOrd="0" parTransId="{D43FB07A-7A60-4B4D-BAFC-9F1EFCC4E5D1}" sibTransId="{CA6ADD2A-68EE-418A-89B9-57DDCD15DDEF}"/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9EAF8621-E3F3-4141-9B6F-C1D3D1E5E668}" type="presOf" srcId="{B84EEBB6-9C3F-45EB-8136-5E8DA29829D7}" destId="{D5F64E8A-D0B2-4FA0-A576-1EC3D4FDF7F9}" srcOrd="0" destOrd="0" presId="urn:microsoft.com/office/officeart/2005/8/layout/list1"/>
    <dgm:cxn modelId="{CB0B4428-F177-49E6-A9D4-5F96AB5066CA}" srcId="{2BA327A8-0FFF-4F33-A67F-BA6E0F2B3455}" destId="{B84EEBB6-9C3F-45EB-8136-5E8DA29829D7}" srcOrd="2" destOrd="0" parTransId="{DFB5A4E2-F0E5-49D3-8824-5D94B06C4262}" sibTransId="{64A1CA12-F64E-4DF2-9E01-A895F8527BF9}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F5B1B331-5221-4EF8-9F76-97500202E311}" srcId="{2BA327A8-0FFF-4F33-A67F-BA6E0F2B3455}" destId="{6672DD99-B005-4FDD-9BDB-818ED5928D6B}" srcOrd="3" destOrd="0" parTransId="{1865919E-4FE2-4E4B-90E0-FD8D6ACF26D4}" sibTransId="{3D8F2A00-8249-48D5-925C-A8E8C231790D}"/>
    <dgm:cxn modelId="{671AD061-C7DA-4387-9ADE-A0D52ACF9219}" type="presOf" srcId="{6672DD99-B005-4FDD-9BDB-818ED5928D6B}" destId="{C144EDCD-F7ED-44EA-802E-7347102BA656}" srcOrd="0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4E4D2E6A-6A7E-42F8-9C39-FA63BDB5D6F5}" type="presOf" srcId="{84B5133F-6924-4648-95E6-B49C22DF69F1}" destId="{600640DB-C4A7-454A-835C-1C1A75EBE4E2}" srcOrd="0" destOrd="0" presId="urn:microsoft.com/office/officeart/2005/8/layout/list1"/>
    <dgm:cxn modelId="{5DE46C84-B27F-49F4-9080-D3C42CE85159}" type="presOf" srcId="{4E189E7B-1BE7-4DD3-8933-4E437CB2D1A6}" destId="{4B399A20-9612-4FE4-B86A-5C6A8D87A378}" srcOrd="0" destOrd="0" presId="urn:microsoft.com/office/officeart/2005/8/layout/list1"/>
    <dgm:cxn modelId="{C122C597-DA5E-49F5-A903-7C02893A85EF}" type="presOf" srcId="{6672DD99-B005-4FDD-9BDB-818ED5928D6B}" destId="{958D2C68-F3C5-4EA0-B0F6-F3F89F478D42}" srcOrd="1" destOrd="0" presId="urn:microsoft.com/office/officeart/2005/8/layout/list1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CC2681B4-6ACE-487D-9359-3C446F254742}" type="presOf" srcId="{B84EEBB6-9C3F-45EB-8136-5E8DA29829D7}" destId="{66199783-5FA8-4AC6-82E8-B8DAA3B73DFA}" srcOrd="1" destOrd="0" presId="urn:microsoft.com/office/officeart/2005/8/layout/list1"/>
    <dgm:cxn modelId="{0ED917B6-DE55-4406-A6FB-9711BCA19233}" type="presOf" srcId="{4E189E7B-1BE7-4DD3-8933-4E437CB2D1A6}" destId="{B335B905-FDC0-4B06-B253-5B16A5C81662}" srcOrd="1" destOrd="0" presId="urn:microsoft.com/office/officeart/2005/8/layout/list1"/>
    <dgm:cxn modelId="{036192C1-E089-4F10-876B-9FBDBB3A78C8}" type="presOf" srcId="{2E2717ED-052E-4771-8DA6-5C01E98DE6D2}" destId="{A351C5C4-E3EF-484B-BECE-4C9793E981E0}" srcOrd="0" destOrd="0" presId="urn:microsoft.com/office/officeart/2005/8/layout/list1"/>
    <dgm:cxn modelId="{F8D79BCF-3960-4DB4-8C64-04693C9FA93F}" type="presOf" srcId="{B22A91CF-D2AE-44E7-9A81-45C010838D57}" destId="{3BED6F9E-AE57-4CDD-948A-CAE2C66DDB5B}" srcOrd="0" destOrd="0" presId="urn:microsoft.com/office/officeart/2005/8/layout/list1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04B416D7-A618-4D9D-B4D2-76BD9E62609B}" type="presOf" srcId="{DDEFB080-506C-47C2-8E19-8D57F352DD9C}" destId="{30158030-448D-4C0E-9317-2BD497E5D859}" srcOrd="0" destOrd="0" presId="urn:microsoft.com/office/officeart/2005/8/layout/list1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A7830AE4-12DF-4202-9EB6-BEE9078EE232}" type="presOf" srcId="{6CC767B4-0B2F-4D60-A65C-D587B3DD105B}" destId="{DCAA58C8-25C9-460A-A16B-4334E1E3E23D}" srcOrd="0" destOrd="0" presId="urn:microsoft.com/office/officeart/2005/8/layout/list1"/>
    <dgm:cxn modelId="{1C3F23E4-BB02-40AC-BDEE-0DA6DC0E36E6}" type="presOf" srcId="{6CC767B4-0B2F-4D60-A65C-D587B3DD105B}" destId="{36EB1AC9-2DBF-4067-8288-E6C220EE3D74}" srcOrd="1" destOrd="0" presId="urn:microsoft.com/office/officeart/2005/8/layout/list1"/>
    <dgm:cxn modelId="{25FB32FB-A9EE-4A59-8BDA-E2B86E816532}" srcId="{B84EEBB6-9C3F-45EB-8136-5E8DA29829D7}" destId="{DDEFB080-506C-47C2-8E19-8D57F352DD9C}" srcOrd="0" destOrd="0" parTransId="{3A3459D0-63E3-4805-9636-D17FB0CB1BB5}" sibTransId="{F18252B8-802A-41CF-9C1F-D71A09997A88}"/>
    <dgm:cxn modelId="{19427805-C932-41CC-8C02-D642B233E649}" type="presParOf" srcId="{186B945A-EE06-47EB-B6BF-CCF8FA940812}" destId="{EFE329F0-20B4-43D0-AAB3-B37B661323E1}" srcOrd="0" destOrd="0" presId="urn:microsoft.com/office/officeart/2005/8/layout/list1"/>
    <dgm:cxn modelId="{D302EA47-1032-4F9B-B9F7-555AFF965766}" type="presParOf" srcId="{EFE329F0-20B4-43D0-AAB3-B37B661323E1}" destId="{DCAA58C8-25C9-460A-A16B-4334E1E3E23D}" srcOrd="0" destOrd="0" presId="urn:microsoft.com/office/officeart/2005/8/layout/list1"/>
    <dgm:cxn modelId="{1E7E9359-4898-40E0-8ADA-361C84005E00}" type="presParOf" srcId="{EFE329F0-20B4-43D0-AAB3-B37B661323E1}" destId="{36EB1AC9-2DBF-4067-8288-E6C220EE3D74}" srcOrd="1" destOrd="0" presId="urn:microsoft.com/office/officeart/2005/8/layout/list1"/>
    <dgm:cxn modelId="{A3D2D41B-856A-4020-A13D-98DB1372813D}" type="presParOf" srcId="{186B945A-EE06-47EB-B6BF-CCF8FA940812}" destId="{33B1BD9E-53FC-4845-AAD1-87768F7DE3F1}" srcOrd="1" destOrd="0" presId="urn:microsoft.com/office/officeart/2005/8/layout/list1"/>
    <dgm:cxn modelId="{8501E59D-09BA-4813-9806-124B6BBFFC5C}" type="presParOf" srcId="{186B945A-EE06-47EB-B6BF-CCF8FA940812}" destId="{A351C5C4-E3EF-484B-BECE-4C9793E981E0}" srcOrd="2" destOrd="0" presId="urn:microsoft.com/office/officeart/2005/8/layout/list1"/>
    <dgm:cxn modelId="{0FA338A3-AA1E-4D1D-B6FB-7672A6A8375D}" type="presParOf" srcId="{186B945A-EE06-47EB-B6BF-CCF8FA940812}" destId="{C0836505-2DA2-4F9B-907A-F97903EC8FE2}" srcOrd="3" destOrd="0" presId="urn:microsoft.com/office/officeart/2005/8/layout/list1"/>
    <dgm:cxn modelId="{F53DD2EC-E7A5-4AE3-8DC2-217F349FE412}" type="presParOf" srcId="{186B945A-EE06-47EB-B6BF-CCF8FA940812}" destId="{E20D2CCE-8C32-4648-9FE2-A190EEC8EC79}" srcOrd="4" destOrd="0" presId="urn:microsoft.com/office/officeart/2005/8/layout/list1"/>
    <dgm:cxn modelId="{9446ED03-69ED-4AD8-A3C0-20D261FE6D7F}" type="presParOf" srcId="{E20D2CCE-8C32-4648-9FE2-A190EEC8EC79}" destId="{4B399A20-9612-4FE4-B86A-5C6A8D87A378}" srcOrd="0" destOrd="0" presId="urn:microsoft.com/office/officeart/2005/8/layout/list1"/>
    <dgm:cxn modelId="{1E5FFB0E-E066-4AA7-BF77-FE48AD6E7D2F}" type="presParOf" srcId="{E20D2CCE-8C32-4648-9FE2-A190EEC8EC79}" destId="{B335B905-FDC0-4B06-B253-5B16A5C81662}" srcOrd="1" destOrd="0" presId="urn:microsoft.com/office/officeart/2005/8/layout/list1"/>
    <dgm:cxn modelId="{7926F170-B595-4D8D-8302-2D48CCA6371D}" type="presParOf" srcId="{186B945A-EE06-47EB-B6BF-CCF8FA940812}" destId="{B2865CD1-F114-4871-966E-F6C560B77E0D}" srcOrd="5" destOrd="0" presId="urn:microsoft.com/office/officeart/2005/8/layout/list1"/>
    <dgm:cxn modelId="{D387455C-255E-46B3-9622-6570F919DD62}" type="presParOf" srcId="{186B945A-EE06-47EB-B6BF-CCF8FA940812}" destId="{600640DB-C4A7-454A-835C-1C1A75EBE4E2}" srcOrd="6" destOrd="0" presId="urn:microsoft.com/office/officeart/2005/8/layout/list1"/>
    <dgm:cxn modelId="{AD879BA5-7BD9-461F-84DD-D6DA0281B0C2}" type="presParOf" srcId="{186B945A-EE06-47EB-B6BF-CCF8FA940812}" destId="{CCA02CBA-390D-4F94-8625-06C79F2C73A1}" srcOrd="7" destOrd="0" presId="urn:microsoft.com/office/officeart/2005/8/layout/list1"/>
    <dgm:cxn modelId="{AEE9DD4F-4437-4856-A206-1E10C9B99C43}" type="presParOf" srcId="{186B945A-EE06-47EB-B6BF-CCF8FA940812}" destId="{0E32C960-7510-4185-B221-E22CD0CACCC0}" srcOrd="8" destOrd="0" presId="urn:microsoft.com/office/officeart/2005/8/layout/list1"/>
    <dgm:cxn modelId="{15FED712-A7E0-4B38-A5CF-5168DC4E4F6C}" type="presParOf" srcId="{0E32C960-7510-4185-B221-E22CD0CACCC0}" destId="{D5F64E8A-D0B2-4FA0-A576-1EC3D4FDF7F9}" srcOrd="0" destOrd="0" presId="urn:microsoft.com/office/officeart/2005/8/layout/list1"/>
    <dgm:cxn modelId="{E3DBECF3-8ADC-4D12-8E79-97D780E0661A}" type="presParOf" srcId="{0E32C960-7510-4185-B221-E22CD0CACCC0}" destId="{66199783-5FA8-4AC6-82E8-B8DAA3B73DFA}" srcOrd="1" destOrd="0" presId="urn:microsoft.com/office/officeart/2005/8/layout/list1"/>
    <dgm:cxn modelId="{C079C1A8-890E-401C-849A-C934EC39101E}" type="presParOf" srcId="{186B945A-EE06-47EB-B6BF-CCF8FA940812}" destId="{F49B76B3-14D4-4F59-8FC8-0085BBD5C54E}" srcOrd="9" destOrd="0" presId="urn:microsoft.com/office/officeart/2005/8/layout/list1"/>
    <dgm:cxn modelId="{0844FF82-7F5D-4751-9DCC-277C51C54FEF}" type="presParOf" srcId="{186B945A-EE06-47EB-B6BF-CCF8FA940812}" destId="{30158030-448D-4C0E-9317-2BD497E5D859}" srcOrd="10" destOrd="0" presId="urn:microsoft.com/office/officeart/2005/8/layout/list1"/>
    <dgm:cxn modelId="{A37B158D-5181-4C7D-BCD2-2355BDD3B7ED}" type="presParOf" srcId="{186B945A-EE06-47EB-B6BF-CCF8FA940812}" destId="{90239651-55D5-49F1-A567-A3962A93B596}" srcOrd="11" destOrd="0" presId="urn:microsoft.com/office/officeart/2005/8/layout/list1"/>
    <dgm:cxn modelId="{A62B8D43-0520-45B8-A0B3-BB3BFCDDA2E6}" type="presParOf" srcId="{186B945A-EE06-47EB-B6BF-CCF8FA940812}" destId="{4279B255-297B-4E0D-9485-3A4EE81D30E0}" srcOrd="12" destOrd="0" presId="urn:microsoft.com/office/officeart/2005/8/layout/list1"/>
    <dgm:cxn modelId="{57F9E589-CBAB-46B7-A32C-C5B981BA0248}" type="presParOf" srcId="{4279B255-297B-4E0D-9485-3A4EE81D30E0}" destId="{C144EDCD-F7ED-44EA-802E-7347102BA656}" srcOrd="0" destOrd="0" presId="urn:microsoft.com/office/officeart/2005/8/layout/list1"/>
    <dgm:cxn modelId="{9F41E67E-33F9-484F-BE5F-C9F7F02DF297}" type="presParOf" srcId="{4279B255-297B-4E0D-9485-3A4EE81D30E0}" destId="{958D2C68-F3C5-4EA0-B0F6-F3F89F478D42}" srcOrd="1" destOrd="0" presId="urn:microsoft.com/office/officeart/2005/8/layout/list1"/>
    <dgm:cxn modelId="{023C8B6E-A7C9-4B7A-B124-3C5BC8F0E819}" type="presParOf" srcId="{186B945A-EE06-47EB-B6BF-CCF8FA940812}" destId="{2687F44B-CDF9-4840-AD94-9B59DCA1FE81}" srcOrd="13" destOrd="0" presId="urn:microsoft.com/office/officeart/2005/8/layout/list1"/>
    <dgm:cxn modelId="{C2EC729B-4784-4F83-AA39-2312F19AD795}" type="presParOf" srcId="{186B945A-EE06-47EB-B6BF-CCF8FA940812}" destId="{3BED6F9E-AE57-4CDD-948A-CAE2C66DDB5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60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50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</dgm:pt>
    <dgm:pt modelId="{3D8F2A00-8249-48D5-925C-A8E8C231790D}" type="sibTrans" cxnId="{F5B1B331-5221-4EF8-9F76-97500202E311}">
      <dgm:prSet/>
      <dgm:spPr/>
    </dgm:pt>
    <dgm:pt modelId="{B22A91CF-D2AE-44E7-9A81-45C010838D5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돌 솟구치기</a:t>
          </a:r>
        </a:p>
      </dgm:t>
    </dgm:pt>
    <dgm:pt modelId="{09C10D06-6C87-4CB6-AACA-31A822F3976D}" type="parTrans" cxnId="{2F1F0C9F-1940-4E47-85EC-7715458C1216}">
      <dgm:prSet/>
      <dgm:spPr/>
    </dgm:pt>
    <dgm:pt modelId="{39F89B2D-4A4F-4AB7-A097-FAC7207551C0}" type="sibTrans" cxnId="{2F1F0C9F-1940-4E47-85EC-7715458C1216}">
      <dgm:prSet/>
      <dgm:spPr/>
    </dgm:pt>
    <dgm:pt modelId="{6114272F-7539-4EE6-8A57-16CE8E45B796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돌 떨구기</a:t>
          </a:r>
        </a:p>
      </dgm:t>
    </dgm:pt>
    <dgm:pt modelId="{D43FB07A-7A60-4B4D-BAFC-9F1EFCC4E5D1}" type="parTrans" cxnId="{04EC5317-D64C-4B49-AFBA-37C047031E4B}">
      <dgm:prSet/>
      <dgm:spPr/>
    </dgm:pt>
    <dgm:pt modelId="{CA6ADD2A-68EE-418A-89B9-57DDCD15DDEF}" type="sibTrans" cxnId="{04EC5317-D64C-4B49-AFBA-37C047031E4B}">
      <dgm:prSet/>
      <dgm:spPr/>
    </dgm:pt>
    <dgm:pt modelId="{BB580C2D-F329-413D-9265-A3E6E2C01E91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몬스터 소환</a:t>
          </a:r>
          <a:endParaRPr lang="ko-KR" altLang="en-US" dirty="0"/>
        </a:p>
      </dgm:t>
    </dgm:pt>
    <dgm:pt modelId="{D1B20721-9C70-466F-99A3-FF0D242C6922}" type="parTrans" cxnId="{8FFB3F75-E516-40EE-8E15-AC1BC6654C10}">
      <dgm:prSet/>
      <dgm:spPr/>
    </dgm:pt>
    <dgm:pt modelId="{C077F2B2-9814-4C93-83B6-B87957F517C4}" type="sibTrans" cxnId="{8FFB3F75-E516-40EE-8E15-AC1BC6654C10}">
      <dgm:prSet/>
      <dgm:spPr/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3"/>
      <dgm:spPr/>
    </dgm:pt>
    <dgm:pt modelId="{36EB1AC9-2DBF-4067-8288-E6C220EE3D74}" type="pres">
      <dgm:prSet presAssocID="{6CC767B4-0B2F-4D60-A65C-D587B3DD105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3">
        <dgm:presLayoutVars>
          <dgm:bulletEnabled val="1"/>
        </dgm:presLayoutVars>
      </dgm:prSet>
      <dgm:spPr/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3"/>
      <dgm:spPr/>
    </dgm:pt>
    <dgm:pt modelId="{B335B905-FDC0-4B06-B253-5B16A5C81662}" type="pres">
      <dgm:prSet presAssocID="{4E189E7B-1BE7-4DD3-8933-4E437CB2D1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3">
        <dgm:presLayoutVars>
          <dgm:bulletEnabled val="1"/>
        </dgm:presLayoutVars>
      </dgm:prSet>
      <dgm:spPr/>
    </dgm:pt>
    <dgm:pt modelId="{CCA02CBA-390D-4F94-8625-06C79F2C73A1}" type="pres">
      <dgm:prSet presAssocID="{0B2CEC3A-83EE-4848-ABD4-55D723F5B6ED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1" presStyleCnt="3"/>
      <dgm:spPr/>
    </dgm:pt>
    <dgm:pt modelId="{958D2C68-F3C5-4EA0-B0F6-F3F89F478D42}" type="pres">
      <dgm:prSet presAssocID="{6672DD99-B005-4FDD-9BDB-818ED5928D6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49C2807-3192-4A76-A022-75B6A07281F9}" type="presOf" srcId="{2E2717ED-052E-4771-8DA6-5C01E98DE6D2}" destId="{A351C5C4-E3EF-484B-BECE-4C9793E981E0}" srcOrd="0" destOrd="0" presId="urn:microsoft.com/office/officeart/2005/8/layout/list1"/>
    <dgm:cxn modelId="{B759670E-AE01-426E-B087-E14474C20291}" type="presOf" srcId="{4E189E7B-1BE7-4DD3-8933-4E437CB2D1A6}" destId="{B335B905-FDC0-4B06-B253-5B16A5C81662}" srcOrd="1" destOrd="0" presId="urn:microsoft.com/office/officeart/2005/8/layout/list1"/>
    <dgm:cxn modelId="{6FAD3110-2316-4DA8-A8CF-3378D368B70C}" type="presOf" srcId="{6672DD99-B005-4FDD-9BDB-818ED5928D6B}" destId="{958D2C68-F3C5-4EA0-B0F6-F3F89F478D42}" srcOrd="1" destOrd="0" presId="urn:microsoft.com/office/officeart/2005/8/layout/list1"/>
    <dgm:cxn modelId="{1EDAF415-1EA4-42B2-820D-3D0D98A0B594}" type="presOf" srcId="{6114272F-7539-4EE6-8A57-16CE8E45B796}" destId="{3BED6F9E-AE57-4CDD-948A-CAE2C66DDB5B}" srcOrd="0" destOrd="1" presId="urn:microsoft.com/office/officeart/2005/8/layout/list1"/>
    <dgm:cxn modelId="{04EC5317-D64C-4B49-AFBA-37C047031E4B}" srcId="{6672DD99-B005-4FDD-9BDB-818ED5928D6B}" destId="{6114272F-7539-4EE6-8A57-16CE8E45B796}" srcOrd="1" destOrd="0" parTransId="{D43FB07A-7A60-4B4D-BAFC-9F1EFCC4E5D1}" sibTransId="{CA6ADD2A-68EE-418A-89B9-57DDCD15DDEF}"/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E84C7E30-CD94-415E-9DFE-B2203B7411A1}" type="presOf" srcId="{4E189E7B-1BE7-4DD3-8933-4E437CB2D1A6}" destId="{4B399A20-9612-4FE4-B86A-5C6A8D87A378}" srcOrd="0" destOrd="0" presId="urn:microsoft.com/office/officeart/2005/8/layout/list1"/>
    <dgm:cxn modelId="{F5B1B331-5221-4EF8-9F76-97500202E311}" srcId="{2BA327A8-0FFF-4F33-A67F-BA6E0F2B3455}" destId="{6672DD99-B005-4FDD-9BDB-818ED5928D6B}" srcOrd="2" destOrd="0" parTransId="{1865919E-4FE2-4E4B-90E0-FD8D6ACF26D4}" sibTransId="{3D8F2A00-8249-48D5-925C-A8E8C231790D}"/>
    <dgm:cxn modelId="{DEDF1F36-6D0E-43F9-903C-2E800F47784E}" type="presOf" srcId="{B22A91CF-D2AE-44E7-9A81-45C010838D57}" destId="{3BED6F9E-AE57-4CDD-948A-CAE2C66DDB5B}" srcOrd="0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9BBB3672-1238-4615-AAEE-4662B9757F19}" type="presOf" srcId="{84B5133F-6924-4648-95E6-B49C22DF69F1}" destId="{600640DB-C4A7-454A-835C-1C1A75EBE4E2}" srcOrd="0" destOrd="0" presId="urn:microsoft.com/office/officeart/2005/8/layout/list1"/>
    <dgm:cxn modelId="{8FFB3F75-E516-40EE-8E15-AC1BC6654C10}" srcId="{6672DD99-B005-4FDD-9BDB-818ED5928D6B}" destId="{BB580C2D-F329-413D-9265-A3E6E2C01E91}" srcOrd="2" destOrd="0" parTransId="{D1B20721-9C70-466F-99A3-FF0D242C6922}" sibTransId="{C077F2B2-9814-4C93-83B6-B87957F517C4}"/>
    <dgm:cxn modelId="{8159108E-81D2-4E20-83B3-47261BD21E4D}" type="presOf" srcId="{BB580C2D-F329-413D-9265-A3E6E2C01E91}" destId="{3BED6F9E-AE57-4CDD-948A-CAE2C66DDB5B}" srcOrd="0" destOrd="2" presId="urn:microsoft.com/office/officeart/2005/8/layout/list1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CD14BCA6-5163-4817-B979-BC9641EF26B1}" type="presOf" srcId="{6CC767B4-0B2F-4D60-A65C-D587B3DD105B}" destId="{36EB1AC9-2DBF-4067-8288-E6C220EE3D74}" srcOrd="1" destOrd="0" presId="urn:microsoft.com/office/officeart/2005/8/layout/list1"/>
    <dgm:cxn modelId="{A325E0B6-7DC1-471C-8C43-D84C3F64AA44}" type="presOf" srcId="{6CC767B4-0B2F-4D60-A65C-D587B3DD105B}" destId="{DCAA58C8-25C9-460A-A16B-4334E1E3E23D}" srcOrd="0" destOrd="0" presId="urn:microsoft.com/office/officeart/2005/8/layout/list1"/>
    <dgm:cxn modelId="{B6AA00BC-7B38-4770-8C1B-43214856FFE2}" type="presOf" srcId="{6672DD99-B005-4FDD-9BDB-818ED5928D6B}" destId="{C144EDCD-F7ED-44EA-802E-7347102BA656}" srcOrd="0" destOrd="0" presId="urn:microsoft.com/office/officeart/2005/8/layout/list1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864922DE-B4A9-4AF9-8646-40821C68DCA2}" type="presParOf" srcId="{186B945A-EE06-47EB-B6BF-CCF8FA940812}" destId="{EFE329F0-20B4-43D0-AAB3-B37B661323E1}" srcOrd="0" destOrd="0" presId="urn:microsoft.com/office/officeart/2005/8/layout/list1"/>
    <dgm:cxn modelId="{39ED0584-3EA7-430B-BADE-4A35285E9294}" type="presParOf" srcId="{EFE329F0-20B4-43D0-AAB3-B37B661323E1}" destId="{DCAA58C8-25C9-460A-A16B-4334E1E3E23D}" srcOrd="0" destOrd="0" presId="urn:microsoft.com/office/officeart/2005/8/layout/list1"/>
    <dgm:cxn modelId="{007526F1-62D8-4D73-8F6F-0720FCFFAA50}" type="presParOf" srcId="{EFE329F0-20B4-43D0-AAB3-B37B661323E1}" destId="{36EB1AC9-2DBF-4067-8288-E6C220EE3D74}" srcOrd="1" destOrd="0" presId="urn:microsoft.com/office/officeart/2005/8/layout/list1"/>
    <dgm:cxn modelId="{19DD81E0-1B92-44BD-9588-8159D724DCE3}" type="presParOf" srcId="{186B945A-EE06-47EB-B6BF-CCF8FA940812}" destId="{33B1BD9E-53FC-4845-AAD1-87768F7DE3F1}" srcOrd="1" destOrd="0" presId="urn:microsoft.com/office/officeart/2005/8/layout/list1"/>
    <dgm:cxn modelId="{C5B4AFD6-1BE9-453B-B744-A43DF6D3EE7C}" type="presParOf" srcId="{186B945A-EE06-47EB-B6BF-CCF8FA940812}" destId="{A351C5C4-E3EF-484B-BECE-4C9793E981E0}" srcOrd="2" destOrd="0" presId="urn:microsoft.com/office/officeart/2005/8/layout/list1"/>
    <dgm:cxn modelId="{BB7CE0B8-7568-4CAC-9E44-F7C1FE6B7985}" type="presParOf" srcId="{186B945A-EE06-47EB-B6BF-CCF8FA940812}" destId="{C0836505-2DA2-4F9B-907A-F97903EC8FE2}" srcOrd="3" destOrd="0" presId="urn:microsoft.com/office/officeart/2005/8/layout/list1"/>
    <dgm:cxn modelId="{B228DAAA-1D50-4716-8E18-BCED9C8F7609}" type="presParOf" srcId="{186B945A-EE06-47EB-B6BF-CCF8FA940812}" destId="{E20D2CCE-8C32-4648-9FE2-A190EEC8EC79}" srcOrd="4" destOrd="0" presId="urn:microsoft.com/office/officeart/2005/8/layout/list1"/>
    <dgm:cxn modelId="{B4C9A0DD-5046-4B2F-883E-3C099CC17C5B}" type="presParOf" srcId="{E20D2CCE-8C32-4648-9FE2-A190EEC8EC79}" destId="{4B399A20-9612-4FE4-B86A-5C6A8D87A378}" srcOrd="0" destOrd="0" presId="urn:microsoft.com/office/officeart/2005/8/layout/list1"/>
    <dgm:cxn modelId="{B90D8133-0D03-4242-89F7-E9A77149F779}" type="presParOf" srcId="{E20D2CCE-8C32-4648-9FE2-A190EEC8EC79}" destId="{B335B905-FDC0-4B06-B253-5B16A5C81662}" srcOrd="1" destOrd="0" presId="urn:microsoft.com/office/officeart/2005/8/layout/list1"/>
    <dgm:cxn modelId="{FE33D011-12EF-4445-93BF-5AAD12A9BD14}" type="presParOf" srcId="{186B945A-EE06-47EB-B6BF-CCF8FA940812}" destId="{B2865CD1-F114-4871-966E-F6C560B77E0D}" srcOrd="5" destOrd="0" presId="urn:microsoft.com/office/officeart/2005/8/layout/list1"/>
    <dgm:cxn modelId="{634A5FDC-ECC1-4BD5-9CC6-620CF501F39E}" type="presParOf" srcId="{186B945A-EE06-47EB-B6BF-CCF8FA940812}" destId="{600640DB-C4A7-454A-835C-1C1A75EBE4E2}" srcOrd="6" destOrd="0" presId="urn:microsoft.com/office/officeart/2005/8/layout/list1"/>
    <dgm:cxn modelId="{B49AE148-F740-408F-8FCE-068CBB07C570}" type="presParOf" srcId="{186B945A-EE06-47EB-B6BF-CCF8FA940812}" destId="{CCA02CBA-390D-4F94-8625-06C79F2C73A1}" srcOrd="7" destOrd="0" presId="urn:microsoft.com/office/officeart/2005/8/layout/list1"/>
    <dgm:cxn modelId="{56DE0C62-7231-4F2D-99D9-D22F1337D2D2}" type="presParOf" srcId="{186B945A-EE06-47EB-B6BF-CCF8FA940812}" destId="{4279B255-297B-4E0D-9485-3A4EE81D30E0}" srcOrd="8" destOrd="0" presId="urn:microsoft.com/office/officeart/2005/8/layout/list1"/>
    <dgm:cxn modelId="{D3FEFE1F-7C95-4D5F-9D81-1F315EF03EB4}" type="presParOf" srcId="{4279B255-297B-4E0D-9485-3A4EE81D30E0}" destId="{C144EDCD-F7ED-44EA-802E-7347102BA656}" srcOrd="0" destOrd="0" presId="urn:microsoft.com/office/officeart/2005/8/layout/list1"/>
    <dgm:cxn modelId="{5A05DE68-2AFD-43D4-9938-F17996790EA8}" type="presParOf" srcId="{4279B255-297B-4E0D-9485-3A4EE81D30E0}" destId="{958D2C68-F3C5-4EA0-B0F6-F3F89F478D42}" srcOrd="1" destOrd="0" presId="urn:microsoft.com/office/officeart/2005/8/layout/list1"/>
    <dgm:cxn modelId="{28EB4306-BD03-4606-8F14-9B2638B7F627}" type="presParOf" srcId="{186B945A-EE06-47EB-B6BF-CCF8FA940812}" destId="{2687F44B-CDF9-4840-AD94-9B59DCA1FE81}" srcOrd="9" destOrd="0" presId="urn:microsoft.com/office/officeart/2005/8/layout/list1"/>
    <dgm:cxn modelId="{B2FC5B7A-23AC-4D72-BBCE-640CFADEFC7A}" type="presParOf" srcId="{186B945A-EE06-47EB-B6BF-CCF8FA940812}" destId="{3BED6F9E-AE57-4CDD-948A-CAE2C66DDB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30893E-3F54-47B3-897A-1B702FFCBFA3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6B702EAD-273C-435E-A031-3791C764C430}">
      <dgm:prSet phldrT="[텍스트]" phldr="0"/>
      <dgm:spPr/>
      <dgm:t>
        <a:bodyPr/>
        <a:lstStyle/>
        <a:p>
          <a:pPr rtl="0" latinLnBrk="1"/>
          <a:r>
            <a:rPr lang="ko-KR" b="1" dirty="0">
              <a:solidFill>
                <a:schemeClr val="tx2"/>
              </a:solidFill>
              <a:latin typeface="Arial"/>
              <a:ea typeface="Malgun Gothic"/>
              <a:cs typeface="Arial"/>
            </a:rPr>
            <a:t>Paladin's Advanture</a:t>
          </a:r>
        </a:p>
      </dgm:t>
    </dgm:pt>
    <dgm:pt modelId="{005D0FF3-9D21-411C-9909-89882ABBC52A}" type="par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AE272982-F944-4251-B0F6-19EC76A8F6AA}" type="sib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475CFB20-4398-43E7-90FA-DB3ECC30AE7D}" type="pres">
      <dgm:prSet presAssocID="{F130893E-3F54-47B3-897A-1B702FFCBFA3}" presName="linear" presStyleCnt="0">
        <dgm:presLayoutVars>
          <dgm:animLvl val="lvl"/>
          <dgm:resizeHandles val="exact"/>
        </dgm:presLayoutVars>
      </dgm:prSet>
      <dgm:spPr/>
    </dgm:pt>
    <dgm:pt modelId="{EB6D0838-47B9-4A9F-8930-616452A61F67}" type="pres">
      <dgm:prSet presAssocID="{6B702EAD-273C-435E-A031-3791C764C43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8ABF46C-346A-4A23-9511-60C6838D784A}" type="presOf" srcId="{6B702EAD-273C-435E-A031-3791C764C430}" destId="{EB6D0838-47B9-4A9F-8930-616452A61F67}" srcOrd="0" destOrd="0" presId="urn:microsoft.com/office/officeart/2005/8/layout/vList2"/>
    <dgm:cxn modelId="{D8BA468E-E350-435F-A4E9-281F25F05A66}" srcId="{F130893E-3F54-47B3-897A-1B702FFCBFA3}" destId="{6B702EAD-273C-435E-A031-3791C764C430}" srcOrd="0" destOrd="0" parTransId="{005D0FF3-9D21-411C-9909-89882ABBC52A}" sibTransId="{AE272982-F944-4251-B0F6-19EC76A8F6AA}"/>
    <dgm:cxn modelId="{548934CF-0926-4C32-BC08-4DE97B75C541}" type="presOf" srcId="{F130893E-3F54-47B3-897A-1B702FFCBFA3}" destId="{475CFB20-4398-43E7-90FA-DB3ECC30AE7D}" srcOrd="0" destOrd="0" presId="urn:microsoft.com/office/officeart/2005/8/layout/vList2"/>
    <dgm:cxn modelId="{44C3679E-E0C2-43E1-BD4C-4575872B7588}" type="presParOf" srcId="{475CFB20-4398-43E7-90FA-DB3ECC30AE7D}" destId="{EB6D0838-47B9-4A9F-8930-616452A61F6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81DCD38-30ED-4307-93A6-D06C74B6C496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520FCD3-E06C-4A3E-B655-7438C7939155}">
      <dgm:prSet phldr="0"/>
      <dgm:spPr/>
      <dgm:t>
        <a:bodyPr/>
        <a:lstStyle/>
        <a:p>
          <a:pPr rtl="0"/>
          <a:r>
            <a:rPr lang="ko-KR" altLang="en-US" dirty="0" err="1">
              <a:latin typeface="Malgun Gothic"/>
              <a:ea typeface="Malgun Gothic"/>
            </a:rPr>
            <a:t>Player</a:t>
          </a:r>
          <a:r>
            <a:rPr lang="ko-KR" altLang="en-US" dirty="0">
              <a:latin typeface="Malgun Gothic"/>
              <a:ea typeface="Malgun Gothic"/>
            </a:rPr>
            <a:t> 구현</a:t>
          </a:r>
          <a:endParaRPr lang="ko-KR" dirty="0">
            <a:latin typeface="Malgun Gothic"/>
            <a:ea typeface="Malgun Gothic"/>
          </a:endParaRPr>
        </a:p>
      </dgm:t>
    </dgm:pt>
    <dgm:pt modelId="{15ED9B2D-579C-4499-95AF-839A4449AEF9}" type="parTrans" cxnId="{E9ABA63D-E19D-4EC7-AAD5-CD4A878D488D}">
      <dgm:prSet/>
      <dgm:spPr/>
      <dgm:t>
        <a:bodyPr/>
        <a:lstStyle/>
        <a:p>
          <a:endParaRPr lang="en-US"/>
        </a:p>
      </dgm:t>
    </dgm:pt>
    <dgm:pt modelId="{609D1980-16E8-4D52-9E96-2160C896FA8C}" type="sibTrans" cxnId="{E9ABA63D-E19D-4EC7-AAD5-CD4A878D488D}">
      <dgm:prSet/>
      <dgm:spPr/>
      <dgm:t>
        <a:bodyPr/>
        <a:lstStyle/>
        <a:p>
          <a:endParaRPr lang="en-US"/>
        </a:p>
      </dgm:t>
    </dgm:pt>
    <dgm:pt modelId="{80AB2BEF-E1F5-4456-A548-9DD10ED37850}">
      <dgm:prSet phldr="0"/>
      <dgm:spPr/>
      <dgm:t>
        <a:bodyPr/>
        <a:lstStyle/>
        <a:p>
          <a:pPr rtl="0"/>
          <a:r>
            <a:rPr lang="ko-KR" altLang="en-US" dirty="0">
              <a:latin typeface="Malgun Gothic"/>
              <a:ea typeface="Malgun Gothic"/>
            </a:rPr>
            <a:t>맵 제작</a:t>
          </a:r>
        </a:p>
      </dgm:t>
    </dgm:pt>
    <dgm:pt modelId="{F4ACB488-E706-481D-8103-3AC41E53D7C3}" type="parTrans" cxnId="{7E49FB94-B174-4C8D-9D9B-62EBBB857A4C}">
      <dgm:prSet/>
      <dgm:spPr/>
    </dgm:pt>
    <dgm:pt modelId="{497575D0-8F56-492E-A4D1-5C76AE4CF607}" type="sibTrans" cxnId="{7E49FB94-B174-4C8D-9D9B-62EBBB857A4C}">
      <dgm:prSet/>
      <dgm:spPr/>
    </dgm:pt>
    <dgm:pt modelId="{1599888F-246E-4A08-850D-54EC257F43FC}">
      <dgm:prSet phldr="0"/>
      <dgm:spPr/>
      <dgm:t>
        <a:bodyPr/>
        <a:lstStyle/>
        <a:p>
          <a:r>
            <a:rPr lang="ko-KR" altLang="en-US">
              <a:latin typeface="Malgun Gothic"/>
              <a:ea typeface="Malgun Gothic"/>
            </a:rPr>
            <a:t>일정관리</a:t>
          </a:r>
        </a:p>
      </dgm:t>
    </dgm:pt>
    <dgm:pt modelId="{2A7CA5C6-66C2-4420-B963-AE60E28219CE}" type="parTrans" cxnId="{3DD50706-F980-4BD2-935A-37F07C79FE4C}">
      <dgm:prSet/>
      <dgm:spPr/>
    </dgm:pt>
    <dgm:pt modelId="{78544A2E-079A-4B5E-8C7D-64FC4EA46880}" type="sibTrans" cxnId="{3DD50706-F980-4BD2-935A-37F07C79FE4C}">
      <dgm:prSet/>
      <dgm:spPr/>
    </dgm:pt>
    <dgm:pt modelId="{36749CDD-1D64-4B35-921A-2908AEF1265F}">
      <dgm:prSet phldr="0"/>
      <dgm:spPr/>
      <dgm:t>
        <a:bodyPr/>
        <a:lstStyle/>
        <a:p>
          <a:r>
            <a:rPr lang="ko-KR" altLang="en-US" err="1">
              <a:latin typeface="Malgun Gothic"/>
              <a:ea typeface="Malgun Gothic"/>
            </a:rPr>
            <a:t>UI구현</a:t>
          </a:r>
          <a:endParaRPr lang="ko-KR" altLang="en-US">
            <a:latin typeface="Malgun Gothic"/>
            <a:ea typeface="Malgun Gothic"/>
          </a:endParaRPr>
        </a:p>
      </dgm:t>
    </dgm:pt>
    <dgm:pt modelId="{CE5B7C10-FC57-4C8E-B0AA-BA6743C8240A}" type="parTrans" cxnId="{EFD2A45D-B4D1-44F0-9CCA-54AFB8AE9C83}">
      <dgm:prSet/>
      <dgm:spPr/>
    </dgm:pt>
    <dgm:pt modelId="{225A79C2-41A8-4EDF-A2C2-E12BC988A958}" type="sibTrans" cxnId="{EFD2A45D-B4D1-44F0-9CCA-54AFB8AE9C83}">
      <dgm:prSet/>
      <dgm:spPr/>
    </dgm:pt>
    <dgm:pt modelId="{987F8ED1-0F16-41D5-8D0D-6A5FD7C57D8B}">
      <dgm:prSet phldr="0"/>
      <dgm:spPr/>
      <dgm:t>
        <a:bodyPr/>
        <a:lstStyle/>
        <a:p>
          <a:pPr rtl="0"/>
          <a:r>
            <a:rPr lang="ko-KR" altLang="en-US">
              <a:latin typeface="Malgun Gothic"/>
              <a:ea typeface="Malgun Gothic"/>
            </a:rPr>
            <a:t>Loding씬 구현</a:t>
          </a:r>
        </a:p>
      </dgm:t>
    </dgm:pt>
    <dgm:pt modelId="{F7542379-B029-40B9-BA81-94BCAADA411E}" type="parTrans" cxnId="{E57D85C5-A51F-4030-BF28-F6277363C807}">
      <dgm:prSet/>
      <dgm:spPr/>
    </dgm:pt>
    <dgm:pt modelId="{E53FBEF3-2BDF-4C84-8E0F-AC89741DA9FC}" type="sibTrans" cxnId="{E57D85C5-A51F-4030-BF28-F6277363C807}">
      <dgm:prSet/>
      <dgm:spPr/>
    </dgm:pt>
    <dgm:pt modelId="{B83F28A4-C222-4D5B-AFB9-78E034551D03}">
      <dgm:prSet phldr="0"/>
      <dgm:spPr/>
      <dgm:t>
        <a:bodyPr/>
        <a:lstStyle/>
        <a:p>
          <a:pPr rtl="0"/>
          <a:r>
            <a:rPr lang="ko-KR" altLang="en-US">
              <a:latin typeface="Malgun Gothic"/>
              <a:ea typeface="Malgun Gothic"/>
            </a:rPr>
            <a:t>씬전환 구현</a:t>
          </a:r>
        </a:p>
      </dgm:t>
    </dgm:pt>
    <dgm:pt modelId="{48F47748-33D5-49D4-AEF8-B419CC66342F}" type="parTrans" cxnId="{63E46455-DE7C-4EF9-A069-700F77264269}">
      <dgm:prSet/>
      <dgm:spPr/>
    </dgm:pt>
    <dgm:pt modelId="{C05692C3-8E72-4E76-86D1-4501F19492A4}" type="sibTrans" cxnId="{63E46455-DE7C-4EF9-A069-700F77264269}">
      <dgm:prSet/>
      <dgm:spPr/>
    </dgm:pt>
    <dgm:pt modelId="{049662F7-0019-4792-9479-F59370AE7F7E}">
      <dgm:prSet phldr="0"/>
      <dgm:spPr/>
      <dgm:t>
        <a:bodyPr/>
        <a:lstStyle/>
        <a:p>
          <a:pPr rtl="0"/>
          <a:r>
            <a:rPr lang="ko-KR" altLang="en-US">
              <a:latin typeface="Malgun Gothic"/>
              <a:ea typeface="Malgun Gothic"/>
            </a:rPr>
            <a:t>카메라 구</a:t>
          </a:r>
        </a:p>
      </dgm:t>
    </dgm:pt>
    <dgm:pt modelId="{250907E8-2EC8-4E90-9518-5E73424CBB74}" type="parTrans" cxnId="{07695535-21B6-4634-BC74-35F23D30590A}">
      <dgm:prSet/>
      <dgm:spPr/>
    </dgm:pt>
    <dgm:pt modelId="{98CB32A7-9F55-4D79-AA73-7098BEECFD36}" type="sibTrans" cxnId="{07695535-21B6-4634-BC74-35F23D30590A}">
      <dgm:prSet/>
      <dgm:spPr/>
    </dgm:pt>
    <dgm:pt modelId="{84D7B86B-DDE2-429B-80BA-AD878C9E9F31}" type="pres">
      <dgm:prSet presAssocID="{281DCD38-30ED-4307-93A6-D06C74B6C496}" presName="linear" presStyleCnt="0">
        <dgm:presLayoutVars>
          <dgm:animLvl val="lvl"/>
          <dgm:resizeHandles val="exact"/>
        </dgm:presLayoutVars>
      </dgm:prSet>
      <dgm:spPr/>
    </dgm:pt>
    <dgm:pt modelId="{E9D9C3D2-3DC9-4835-896A-0F3FF1D30F4A}" type="pres">
      <dgm:prSet presAssocID="{C520FCD3-E06C-4A3E-B655-7438C793915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5C2F1D5-83C5-42E4-A9E7-B530E76A8614}" type="pres">
      <dgm:prSet presAssocID="{609D1980-16E8-4D52-9E96-2160C896FA8C}" presName="spacer" presStyleCnt="0"/>
      <dgm:spPr/>
    </dgm:pt>
    <dgm:pt modelId="{F31E1C52-87DD-447A-ACB0-90A90B791D70}" type="pres">
      <dgm:prSet presAssocID="{80AB2BEF-E1F5-4456-A548-9DD10ED3785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5803C73-8F08-48DE-823C-828FFFFE946B}" type="pres">
      <dgm:prSet presAssocID="{497575D0-8F56-492E-A4D1-5C76AE4CF607}" presName="spacer" presStyleCnt="0"/>
      <dgm:spPr/>
    </dgm:pt>
    <dgm:pt modelId="{A475B8A0-29F9-4485-B8C9-4C154773B1F1}" type="pres">
      <dgm:prSet presAssocID="{1599888F-246E-4A08-850D-54EC257F43F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F24A452-53A1-4D2C-B9D8-831AD686DB39}" type="pres">
      <dgm:prSet presAssocID="{78544A2E-079A-4B5E-8C7D-64FC4EA46880}" presName="spacer" presStyleCnt="0"/>
      <dgm:spPr/>
    </dgm:pt>
    <dgm:pt modelId="{FB60D7CA-09E2-444C-B8D1-F17F3F4310DD}" type="pres">
      <dgm:prSet presAssocID="{36749CDD-1D64-4B35-921A-2908AEF126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8DA9A83-E839-47BF-B4D2-9D6837D1CDD3}" type="pres">
      <dgm:prSet presAssocID="{225A79C2-41A8-4EDF-A2C2-E12BC988A958}" presName="spacer" presStyleCnt="0"/>
      <dgm:spPr/>
    </dgm:pt>
    <dgm:pt modelId="{B5D2FF6C-C565-42A8-870F-751DD1C47106}" type="pres">
      <dgm:prSet presAssocID="{987F8ED1-0F16-41D5-8D0D-6A5FD7C57D8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4E5841F-A460-4C07-AD09-97E5AFBBE716}" type="pres">
      <dgm:prSet presAssocID="{E53FBEF3-2BDF-4C84-8E0F-AC89741DA9FC}" presName="spacer" presStyleCnt="0"/>
      <dgm:spPr/>
    </dgm:pt>
    <dgm:pt modelId="{6FE4ABD1-D9D9-4A8F-A694-C7ADD619BB4E}" type="pres">
      <dgm:prSet presAssocID="{B83F28A4-C222-4D5B-AFB9-78E034551D0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08BDD4F-4C0B-4E72-853F-620F53DD75D1}" type="pres">
      <dgm:prSet presAssocID="{C05692C3-8E72-4E76-86D1-4501F19492A4}" presName="spacer" presStyleCnt="0"/>
      <dgm:spPr/>
    </dgm:pt>
    <dgm:pt modelId="{7D18DD08-FF83-464B-A57B-51722A1D21BB}" type="pres">
      <dgm:prSet presAssocID="{049662F7-0019-4792-9479-F59370AE7F7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912DB00-DB57-4ACC-93AC-EA491DFB98ED}" type="presOf" srcId="{987F8ED1-0F16-41D5-8D0D-6A5FD7C57D8B}" destId="{B5D2FF6C-C565-42A8-870F-751DD1C47106}" srcOrd="0" destOrd="0" presId="urn:microsoft.com/office/officeart/2005/8/layout/vList2"/>
    <dgm:cxn modelId="{3DD50706-F980-4BD2-935A-37F07C79FE4C}" srcId="{281DCD38-30ED-4307-93A6-D06C74B6C496}" destId="{1599888F-246E-4A08-850D-54EC257F43FC}" srcOrd="2" destOrd="0" parTransId="{2A7CA5C6-66C2-4420-B963-AE60E28219CE}" sibTransId="{78544A2E-079A-4B5E-8C7D-64FC4EA46880}"/>
    <dgm:cxn modelId="{DA6A3117-D298-4FE2-AC2A-B06E5EED0290}" type="presOf" srcId="{1599888F-246E-4A08-850D-54EC257F43FC}" destId="{A475B8A0-29F9-4485-B8C9-4C154773B1F1}" srcOrd="0" destOrd="0" presId="urn:microsoft.com/office/officeart/2005/8/layout/vList2"/>
    <dgm:cxn modelId="{07695535-21B6-4634-BC74-35F23D30590A}" srcId="{281DCD38-30ED-4307-93A6-D06C74B6C496}" destId="{049662F7-0019-4792-9479-F59370AE7F7E}" srcOrd="6" destOrd="0" parTransId="{250907E8-2EC8-4E90-9518-5E73424CBB74}" sibTransId="{98CB32A7-9F55-4D79-AA73-7098BEECFD36}"/>
    <dgm:cxn modelId="{E9ABA63D-E19D-4EC7-AAD5-CD4A878D488D}" srcId="{281DCD38-30ED-4307-93A6-D06C74B6C496}" destId="{C520FCD3-E06C-4A3E-B655-7438C7939155}" srcOrd="0" destOrd="0" parTransId="{15ED9B2D-579C-4499-95AF-839A4449AEF9}" sibTransId="{609D1980-16E8-4D52-9E96-2160C896FA8C}"/>
    <dgm:cxn modelId="{EFD2A45D-B4D1-44F0-9CCA-54AFB8AE9C83}" srcId="{281DCD38-30ED-4307-93A6-D06C74B6C496}" destId="{36749CDD-1D64-4B35-921A-2908AEF1265F}" srcOrd="3" destOrd="0" parTransId="{CE5B7C10-FC57-4C8E-B0AA-BA6743C8240A}" sibTransId="{225A79C2-41A8-4EDF-A2C2-E12BC988A958}"/>
    <dgm:cxn modelId="{89185E48-55B9-4405-A8FA-A4B54BD153B4}" type="presOf" srcId="{B83F28A4-C222-4D5B-AFB9-78E034551D03}" destId="{6FE4ABD1-D9D9-4A8F-A694-C7ADD619BB4E}" srcOrd="0" destOrd="0" presId="urn:microsoft.com/office/officeart/2005/8/layout/vList2"/>
    <dgm:cxn modelId="{63E46455-DE7C-4EF9-A069-700F77264269}" srcId="{281DCD38-30ED-4307-93A6-D06C74B6C496}" destId="{B83F28A4-C222-4D5B-AFB9-78E034551D03}" srcOrd="5" destOrd="0" parTransId="{48F47748-33D5-49D4-AEF8-B419CC66342F}" sibTransId="{C05692C3-8E72-4E76-86D1-4501F19492A4}"/>
    <dgm:cxn modelId="{9A818189-C7DF-44A7-803A-5081A346FED7}" type="presOf" srcId="{C520FCD3-E06C-4A3E-B655-7438C7939155}" destId="{E9D9C3D2-3DC9-4835-896A-0F3FF1D30F4A}" srcOrd="0" destOrd="0" presId="urn:microsoft.com/office/officeart/2005/8/layout/vList2"/>
    <dgm:cxn modelId="{7E49FB94-B174-4C8D-9D9B-62EBBB857A4C}" srcId="{281DCD38-30ED-4307-93A6-D06C74B6C496}" destId="{80AB2BEF-E1F5-4456-A548-9DD10ED37850}" srcOrd="1" destOrd="0" parTransId="{F4ACB488-E706-481D-8103-3AC41E53D7C3}" sibTransId="{497575D0-8F56-492E-A4D1-5C76AE4CF607}"/>
    <dgm:cxn modelId="{9C58ECB6-E7F8-4E71-A594-A5773002303A}" type="presOf" srcId="{049662F7-0019-4792-9479-F59370AE7F7E}" destId="{7D18DD08-FF83-464B-A57B-51722A1D21BB}" srcOrd="0" destOrd="0" presId="urn:microsoft.com/office/officeart/2005/8/layout/vList2"/>
    <dgm:cxn modelId="{E3D3C4BD-DA01-45FE-85F4-F584925BC40A}" type="presOf" srcId="{281DCD38-30ED-4307-93A6-D06C74B6C496}" destId="{84D7B86B-DDE2-429B-80BA-AD878C9E9F31}" srcOrd="0" destOrd="0" presId="urn:microsoft.com/office/officeart/2005/8/layout/vList2"/>
    <dgm:cxn modelId="{BBD2ACBF-D9E4-411E-8E07-C25F704604EC}" type="presOf" srcId="{80AB2BEF-E1F5-4456-A548-9DD10ED37850}" destId="{F31E1C52-87DD-447A-ACB0-90A90B791D70}" srcOrd="0" destOrd="0" presId="urn:microsoft.com/office/officeart/2005/8/layout/vList2"/>
    <dgm:cxn modelId="{E57D85C5-A51F-4030-BF28-F6277363C807}" srcId="{281DCD38-30ED-4307-93A6-D06C74B6C496}" destId="{987F8ED1-0F16-41D5-8D0D-6A5FD7C57D8B}" srcOrd="4" destOrd="0" parTransId="{F7542379-B029-40B9-BA81-94BCAADA411E}" sibTransId="{E53FBEF3-2BDF-4C84-8E0F-AC89741DA9FC}"/>
    <dgm:cxn modelId="{B39329F5-009A-416E-8A4E-EF810CCA0393}" type="presOf" srcId="{36749CDD-1D64-4B35-921A-2908AEF1265F}" destId="{FB60D7CA-09E2-444C-B8D1-F17F3F4310DD}" srcOrd="0" destOrd="0" presId="urn:microsoft.com/office/officeart/2005/8/layout/vList2"/>
    <dgm:cxn modelId="{53083D4A-64CC-43C3-8CB8-1EFF5BDD3B54}" type="presParOf" srcId="{84D7B86B-DDE2-429B-80BA-AD878C9E9F31}" destId="{E9D9C3D2-3DC9-4835-896A-0F3FF1D30F4A}" srcOrd="0" destOrd="0" presId="urn:microsoft.com/office/officeart/2005/8/layout/vList2"/>
    <dgm:cxn modelId="{5ACDDCF0-F5D3-49DB-B15B-565843791D10}" type="presParOf" srcId="{84D7B86B-DDE2-429B-80BA-AD878C9E9F31}" destId="{85C2F1D5-83C5-42E4-A9E7-B530E76A8614}" srcOrd="1" destOrd="0" presId="urn:microsoft.com/office/officeart/2005/8/layout/vList2"/>
    <dgm:cxn modelId="{D5526FDE-3EF9-402B-ACCF-E3C013A67BAB}" type="presParOf" srcId="{84D7B86B-DDE2-429B-80BA-AD878C9E9F31}" destId="{F31E1C52-87DD-447A-ACB0-90A90B791D70}" srcOrd="2" destOrd="0" presId="urn:microsoft.com/office/officeart/2005/8/layout/vList2"/>
    <dgm:cxn modelId="{CE4D4057-2BA1-49E2-854F-D359C3B1D431}" type="presParOf" srcId="{84D7B86B-DDE2-429B-80BA-AD878C9E9F31}" destId="{C5803C73-8F08-48DE-823C-828FFFFE946B}" srcOrd="3" destOrd="0" presId="urn:microsoft.com/office/officeart/2005/8/layout/vList2"/>
    <dgm:cxn modelId="{6A0C47EF-0EE3-476F-A3E1-64FCD20DF892}" type="presParOf" srcId="{84D7B86B-DDE2-429B-80BA-AD878C9E9F31}" destId="{A475B8A0-29F9-4485-B8C9-4C154773B1F1}" srcOrd="4" destOrd="0" presId="urn:microsoft.com/office/officeart/2005/8/layout/vList2"/>
    <dgm:cxn modelId="{437CCB56-16FA-4956-A33A-61E7900ADC6F}" type="presParOf" srcId="{84D7B86B-DDE2-429B-80BA-AD878C9E9F31}" destId="{EF24A452-53A1-4D2C-B9D8-831AD686DB39}" srcOrd="5" destOrd="0" presId="urn:microsoft.com/office/officeart/2005/8/layout/vList2"/>
    <dgm:cxn modelId="{BAC3AE0B-EC4A-48CA-B9CE-A4EDA763C0D3}" type="presParOf" srcId="{84D7B86B-DDE2-429B-80BA-AD878C9E9F31}" destId="{FB60D7CA-09E2-444C-B8D1-F17F3F4310DD}" srcOrd="6" destOrd="0" presId="urn:microsoft.com/office/officeart/2005/8/layout/vList2"/>
    <dgm:cxn modelId="{05B6E66F-5041-4FEF-B26D-DB6EF5AE33D1}" type="presParOf" srcId="{84D7B86B-DDE2-429B-80BA-AD878C9E9F31}" destId="{88DA9A83-E839-47BF-B4D2-9D6837D1CDD3}" srcOrd="7" destOrd="0" presId="urn:microsoft.com/office/officeart/2005/8/layout/vList2"/>
    <dgm:cxn modelId="{63234088-7B2D-4AAE-BB9F-2DEF913F1FEF}" type="presParOf" srcId="{84D7B86B-DDE2-429B-80BA-AD878C9E9F31}" destId="{B5D2FF6C-C565-42A8-870F-751DD1C47106}" srcOrd="8" destOrd="0" presId="urn:microsoft.com/office/officeart/2005/8/layout/vList2"/>
    <dgm:cxn modelId="{4BBBD004-2811-4F5C-9A14-55BC6B171892}" type="presParOf" srcId="{84D7B86B-DDE2-429B-80BA-AD878C9E9F31}" destId="{E4E5841F-A460-4C07-AD09-97E5AFBBE716}" srcOrd="9" destOrd="0" presId="urn:microsoft.com/office/officeart/2005/8/layout/vList2"/>
    <dgm:cxn modelId="{82B9DE89-0D17-4F86-BBB8-3EC0281EED83}" type="presParOf" srcId="{84D7B86B-DDE2-429B-80BA-AD878C9E9F31}" destId="{6FE4ABD1-D9D9-4A8F-A694-C7ADD619BB4E}" srcOrd="10" destOrd="0" presId="urn:microsoft.com/office/officeart/2005/8/layout/vList2"/>
    <dgm:cxn modelId="{4784B4D9-C125-4711-A677-164991C606F1}" type="presParOf" srcId="{84D7B86B-DDE2-429B-80BA-AD878C9E9F31}" destId="{808BDD4F-4C0B-4E72-853F-620F53DD75D1}" srcOrd="11" destOrd="0" presId="urn:microsoft.com/office/officeart/2005/8/layout/vList2"/>
    <dgm:cxn modelId="{2150B1F7-3AEC-4299-A0A5-D493B1046868}" type="presParOf" srcId="{84D7B86B-DDE2-429B-80BA-AD878C9E9F31}" destId="{7D18DD08-FF83-464B-A57B-51722A1D21B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81DCD38-30ED-4307-93A6-D06C74B6C496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339116-4503-41EF-A1CD-270EBC229830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몬스터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구현</a:t>
          </a:r>
        </a:p>
      </dgm:t>
    </dgm:pt>
    <dgm:pt modelId="{D11CEAEF-7FDB-4A4A-9426-418595635856}" type="parTrans" cxnId="{8E933E63-1BA3-4A05-A6F8-7E7AF2C91D29}">
      <dgm:prSet/>
      <dgm:spPr/>
    </dgm:pt>
    <dgm:pt modelId="{BD1076F6-DAC1-42C8-8180-1BE6FEB44C54}" type="sibTrans" cxnId="{8E933E63-1BA3-4A05-A6F8-7E7AF2C91D29}">
      <dgm:prSet/>
      <dgm:spPr/>
    </dgm:pt>
    <dgm:pt modelId="{49C8201B-8A59-4E92-853F-B16EE70AC4F9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함정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구현</a:t>
          </a:r>
          <a:endParaRPr lang="en-US" altLang="ko-KR" dirty="0">
            <a:latin typeface="Malgun Gothic"/>
            <a:ea typeface="Malgun Gothic"/>
          </a:endParaRPr>
        </a:p>
      </dgm:t>
    </dgm:pt>
    <dgm:pt modelId="{53BEBFEE-DAD4-4E9A-8834-BF0F18A78A67}" type="parTrans" cxnId="{AB00310E-0F96-428A-8865-C64E793813F1}">
      <dgm:prSet/>
      <dgm:spPr/>
    </dgm:pt>
    <dgm:pt modelId="{96C42B87-7CA4-4EA7-8A0E-85E07FD29D15}" type="sibTrans" cxnId="{AB00310E-0F96-428A-8865-C64E793813F1}">
      <dgm:prSet/>
      <dgm:spPr/>
    </dgm:pt>
    <dgm:pt modelId="{EE6654CF-80CC-43C1-BA02-599279BB1762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게임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오버씬</a:t>
          </a:r>
        </a:p>
      </dgm:t>
    </dgm:pt>
    <dgm:pt modelId="{04F5B3A4-BE2B-40C2-B3D3-0E1FD29334CC}" type="parTrans" cxnId="{1667999A-F329-4CCC-BEAD-F3DEC19E2CA1}">
      <dgm:prSet/>
      <dgm:spPr/>
    </dgm:pt>
    <dgm:pt modelId="{20BD89C6-FEB7-4D3F-B45B-A69FB4438B35}" type="sibTrans" cxnId="{1667999A-F329-4CCC-BEAD-F3DEC19E2CA1}">
      <dgm:prSet/>
      <dgm:spPr/>
    </dgm:pt>
    <dgm:pt modelId="{43364F2F-D6F5-479B-81E3-9CA839122B17}">
      <dgm:prSet phldr="0"/>
      <dgm:spPr/>
      <dgm:t>
        <a:bodyPr/>
        <a:lstStyle/>
        <a:p>
          <a:r>
            <a:rPr lang="en-US" altLang="ko-KR" dirty="0" err="1">
              <a:latin typeface="Malgun Gothic"/>
              <a:ea typeface="Malgun Gothic"/>
            </a:rPr>
            <a:t>고블린</a:t>
          </a:r>
        </a:p>
      </dgm:t>
    </dgm:pt>
    <dgm:pt modelId="{2EBF0C30-9A1A-4DD0-B05F-6BED2D26B252}" type="parTrans" cxnId="{177031DD-0CE2-4A8C-8DDB-E14A7ECAD4AE}">
      <dgm:prSet/>
      <dgm:spPr/>
    </dgm:pt>
    <dgm:pt modelId="{AA8CA248-347E-4B27-A0E4-7865C760BB84}" type="sibTrans" cxnId="{177031DD-0CE2-4A8C-8DDB-E14A7ECAD4AE}">
      <dgm:prSet/>
      <dgm:spPr/>
    </dgm:pt>
    <dgm:pt modelId="{7BA977A5-B4CB-4E94-A570-5FC720DFC911}">
      <dgm:prSet phldr="0"/>
      <dgm:spPr/>
      <dgm:t>
        <a:bodyPr/>
        <a:lstStyle/>
        <a:p>
          <a:r>
            <a:rPr lang="en-US" altLang="ko-KR" err="1">
              <a:latin typeface="Malgun Gothic"/>
              <a:ea typeface="Malgun Gothic"/>
            </a:rPr>
            <a:t>해골법사</a:t>
          </a:r>
          <a:endParaRPr lang="en-US" altLang="ko-KR">
            <a:latin typeface="Malgun Gothic"/>
            <a:ea typeface="Malgun Gothic"/>
          </a:endParaRPr>
        </a:p>
      </dgm:t>
    </dgm:pt>
    <dgm:pt modelId="{467C2187-ADC6-49FF-A671-7AF98BE19447}" type="parTrans" cxnId="{D4A3F96C-CDA4-4BD5-B8BF-A97413B38944}">
      <dgm:prSet/>
      <dgm:spPr/>
    </dgm:pt>
    <dgm:pt modelId="{7A604A13-A668-4ABC-8437-610E086EC133}" type="sibTrans" cxnId="{D4A3F96C-CDA4-4BD5-B8BF-A97413B38944}">
      <dgm:prSet/>
      <dgm:spPr/>
    </dgm:pt>
    <dgm:pt modelId="{E922E642-A8DE-4B7B-89D5-47D54BA1EF9A}">
      <dgm:prSet phldr="0"/>
      <dgm:spPr/>
      <dgm:t>
        <a:bodyPr/>
        <a:lstStyle/>
        <a:p>
          <a:r>
            <a:rPr lang="en-US" altLang="ko-KR" dirty="0" err="1">
              <a:latin typeface="Malgun Gothic"/>
              <a:ea typeface="Malgun Gothic"/>
            </a:rPr>
            <a:t>골렘</a:t>
          </a:r>
        </a:p>
      </dgm:t>
    </dgm:pt>
    <dgm:pt modelId="{FBE398B0-62B3-4BF8-814C-9C222D8345AF}" type="parTrans" cxnId="{1C7BBE14-318E-4FE9-B4FA-5609961F606B}">
      <dgm:prSet/>
      <dgm:spPr/>
    </dgm:pt>
    <dgm:pt modelId="{63BE4A7C-BC33-41BF-8D68-A92F43F2D6AE}" type="sibTrans" cxnId="{1C7BBE14-318E-4FE9-B4FA-5609961F606B}">
      <dgm:prSet/>
      <dgm:spPr/>
    </dgm:pt>
    <dgm:pt modelId="{DE40A702-11EB-479B-BB25-E1D2855736CA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보스</a:t>
          </a:r>
          <a:r>
            <a:rPr lang="en-US" altLang="ko-KR" dirty="0">
              <a:latin typeface="Malgun Gothic"/>
              <a:ea typeface="Malgun Gothic"/>
            </a:rPr>
            <a:t> : </a:t>
          </a:r>
          <a:r>
            <a:rPr lang="en-US" altLang="ko-KR" dirty="0" err="1">
              <a:latin typeface="Malgun Gothic"/>
              <a:ea typeface="Malgun Gothic"/>
            </a:rPr>
            <a:t>포탈</a:t>
          </a:r>
        </a:p>
      </dgm:t>
    </dgm:pt>
    <dgm:pt modelId="{E2E0717D-A355-41DB-96E0-97802A01840C}" type="parTrans" cxnId="{E40A799C-80D4-43BC-9580-7671DF335B06}">
      <dgm:prSet/>
      <dgm:spPr/>
    </dgm:pt>
    <dgm:pt modelId="{D35A9B81-737A-47B1-9688-31196304DE90}" type="sibTrans" cxnId="{E40A799C-80D4-43BC-9580-7671DF335B06}">
      <dgm:prSet/>
      <dgm:spPr/>
    </dgm:pt>
    <dgm:pt modelId="{3AD9F777-E676-4238-8149-507053E6A386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아이템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구현</a:t>
          </a:r>
        </a:p>
      </dgm:t>
    </dgm:pt>
    <dgm:pt modelId="{6A1A37E0-0615-40A9-BEBF-B689F017D76E}" type="parTrans" cxnId="{1B6EB736-6AA8-4C1F-887B-2A27A25DF2F3}">
      <dgm:prSet/>
      <dgm:spPr/>
    </dgm:pt>
    <dgm:pt modelId="{35363F22-EF50-47E5-868B-A9AC4A25AD9D}" type="sibTrans" cxnId="{1B6EB736-6AA8-4C1F-887B-2A27A25DF2F3}">
      <dgm:prSet/>
      <dgm:spPr/>
    </dgm:pt>
    <dgm:pt modelId="{789C5519-826D-41F9-92AA-E287C5145A54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배경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사운드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추가</a:t>
          </a:r>
        </a:p>
      </dgm:t>
    </dgm:pt>
    <dgm:pt modelId="{976D0BDE-D794-4640-9D14-B4BF2DAFBD0B}" type="parTrans" cxnId="{415F8806-2B2A-478A-B98C-0D6944DCFF8C}">
      <dgm:prSet/>
      <dgm:spPr/>
    </dgm:pt>
    <dgm:pt modelId="{6A522E27-1729-42BB-98C3-FA6800502CD9}" type="sibTrans" cxnId="{415F8806-2B2A-478A-B98C-0D6944DCFF8C}">
      <dgm:prSet/>
      <dgm:spPr/>
    </dgm:pt>
    <dgm:pt modelId="{84D7B86B-DDE2-429B-80BA-AD878C9E9F31}" type="pres">
      <dgm:prSet presAssocID="{281DCD38-30ED-4307-93A6-D06C74B6C496}" presName="linear" presStyleCnt="0">
        <dgm:presLayoutVars>
          <dgm:animLvl val="lvl"/>
          <dgm:resizeHandles val="exact"/>
        </dgm:presLayoutVars>
      </dgm:prSet>
      <dgm:spPr/>
    </dgm:pt>
    <dgm:pt modelId="{95761FD9-DD03-4454-9507-3EC1B0C24EEE}" type="pres">
      <dgm:prSet presAssocID="{46339116-4503-41EF-A1CD-270EBC22983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A957CFA-1C90-45EC-8984-D393AAB29776}" type="pres">
      <dgm:prSet presAssocID="{46339116-4503-41EF-A1CD-270EBC229830}" presName="childText" presStyleLbl="revTx" presStyleIdx="0" presStyleCnt="1">
        <dgm:presLayoutVars>
          <dgm:bulletEnabled val="1"/>
        </dgm:presLayoutVars>
      </dgm:prSet>
      <dgm:spPr/>
    </dgm:pt>
    <dgm:pt modelId="{D1F2A4C8-F366-474C-8C5E-D6E7D6B7537E}" type="pres">
      <dgm:prSet presAssocID="{49C8201B-8A59-4E92-853F-B16EE70AC4F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80F715B-D9B7-4655-A85C-03BA5AF32205}" type="pres">
      <dgm:prSet presAssocID="{96C42B87-7CA4-4EA7-8A0E-85E07FD29D15}" presName="spacer" presStyleCnt="0"/>
      <dgm:spPr/>
    </dgm:pt>
    <dgm:pt modelId="{BF36ED9D-2169-43E6-86EE-FB935A6EF406}" type="pres">
      <dgm:prSet presAssocID="{EE6654CF-80CC-43C1-BA02-599279BB176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4DE7928-EBF2-4F43-8D33-B2CB90754A7A}" type="pres">
      <dgm:prSet presAssocID="{20BD89C6-FEB7-4D3F-B45B-A69FB4438B35}" presName="spacer" presStyleCnt="0"/>
      <dgm:spPr/>
    </dgm:pt>
    <dgm:pt modelId="{EB135011-0229-4D09-BAAF-F76F706DA6EC}" type="pres">
      <dgm:prSet presAssocID="{3AD9F777-E676-4238-8149-507053E6A38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E72A5E-D266-447C-92FE-09B3C34FA645}" type="pres">
      <dgm:prSet presAssocID="{35363F22-EF50-47E5-868B-A9AC4A25AD9D}" presName="spacer" presStyleCnt="0"/>
      <dgm:spPr/>
    </dgm:pt>
    <dgm:pt modelId="{50629BA2-FAF7-4599-B72A-720FBD1CAA10}" type="pres">
      <dgm:prSet presAssocID="{789C5519-826D-41F9-92AA-E287C5145A5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15F8806-2B2A-478A-B98C-0D6944DCFF8C}" srcId="{281DCD38-30ED-4307-93A6-D06C74B6C496}" destId="{789C5519-826D-41F9-92AA-E287C5145A54}" srcOrd="4" destOrd="0" parTransId="{976D0BDE-D794-4640-9D14-B4BF2DAFBD0B}" sibTransId="{6A522E27-1729-42BB-98C3-FA6800502CD9}"/>
    <dgm:cxn modelId="{AB00310E-0F96-428A-8865-C64E793813F1}" srcId="{281DCD38-30ED-4307-93A6-D06C74B6C496}" destId="{49C8201B-8A59-4E92-853F-B16EE70AC4F9}" srcOrd="1" destOrd="0" parTransId="{53BEBFEE-DAD4-4E9A-8834-BF0F18A78A67}" sibTransId="{96C42B87-7CA4-4EA7-8A0E-85E07FD29D15}"/>
    <dgm:cxn modelId="{1C7BBE14-318E-4FE9-B4FA-5609961F606B}" srcId="{46339116-4503-41EF-A1CD-270EBC229830}" destId="{E922E642-A8DE-4B7B-89D5-47D54BA1EF9A}" srcOrd="2" destOrd="0" parTransId="{FBE398B0-62B3-4BF8-814C-9C222D8345AF}" sibTransId="{63BE4A7C-BC33-41BF-8D68-A92F43F2D6AE}"/>
    <dgm:cxn modelId="{1B6EB736-6AA8-4C1F-887B-2A27A25DF2F3}" srcId="{281DCD38-30ED-4307-93A6-D06C74B6C496}" destId="{3AD9F777-E676-4238-8149-507053E6A386}" srcOrd="3" destOrd="0" parTransId="{6A1A37E0-0615-40A9-BEBF-B689F017D76E}" sibTransId="{35363F22-EF50-47E5-868B-A9AC4A25AD9D}"/>
    <dgm:cxn modelId="{8E933E63-1BA3-4A05-A6F8-7E7AF2C91D29}" srcId="{281DCD38-30ED-4307-93A6-D06C74B6C496}" destId="{46339116-4503-41EF-A1CD-270EBC229830}" srcOrd="0" destOrd="0" parTransId="{D11CEAEF-7FDB-4A4A-9426-418595635856}" sibTransId="{BD1076F6-DAC1-42C8-8180-1BE6FEB44C54}"/>
    <dgm:cxn modelId="{D4A3F96C-CDA4-4BD5-B8BF-A97413B38944}" srcId="{46339116-4503-41EF-A1CD-270EBC229830}" destId="{7BA977A5-B4CB-4E94-A570-5FC720DFC911}" srcOrd="1" destOrd="0" parTransId="{467C2187-ADC6-49FF-A671-7AF98BE19447}" sibTransId="{7A604A13-A668-4ABC-8437-610E086EC133}"/>
    <dgm:cxn modelId="{1297AA7C-91B7-434F-948C-0F08FD217049}" type="presOf" srcId="{E922E642-A8DE-4B7B-89D5-47D54BA1EF9A}" destId="{DA957CFA-1C90-45EC-8984-D393AAB29776}" srcOrd="0" destOrd="2" presId="urn:microsoft.com/office/officeart/2005/8/layout/vList2"/>
    <dgm:cxn modelId="{1667999A-F329-4CCC-BEAD-F3DEC19E2CA1}" srcId="{281DCD38-30ED-4307-93A6-D06C74B6C496}" destId="{EE6654CF-80CC-43C1-BA02-599279BB1762}" srcOrd="2" destOrd="0" parTransId="{04F5B3A4-BE2B-40C2-B3D3-0E1FD29334CC}" sibTransId="{20BD89C6-FEB7-4D3F-B45B-A69FB4438B35}"/>
    <dgm:cxn modelId="{E40A799C-80D4-43BC-9580-7671DF335B06}" srcId="{46339116-4503-41EF-A1CD-270EBC229830}" destId="{DE40A702-11EB-479B-BB25-E1D2855736CA}" srcOrd="3" destOrd="0" parTransId="{E2E0717D-A355-41DB-96E0-97802A01840C}" sibTransId="{D35A9B81-737A-47B1-9688-31196304DE90}"/>
    <dgm:cxn modelId="{31072CAD-2A29-4848-8950-635A0D44BEF7}" type="presOf" srcId="{7BA977A5-B4CB-4E94-A570-5FC720DFC911}" destId="{DA957CFA-1C90-45EC-8984-D393AAB29776}" srcOrd="0" destOrd="1" presId="urn:microsoft.com/office/officeart/2005/8/layout/vList2"/>
    <dgm:cxn modelId="{F76140BA-A273-4C97-A640-5D9F5DC17F46}" type="presOf" srcId="{3AD9F777-E676-4238-8149-507053E6A386}" destId="{EB135011-0229-4D09-BAAF-F76F706DA6EC}" srcOrd="0" destOrd="0" presId="urn:microsoft.com/office/officeart/2005/8/layout/vList2"/>
    <dgm:cxn modelId="{8138B4BD-5EC1-41D7-A097-E2B41FD46EEE}" type="presOf" srcId="{46339116-4503-41EF-A1CD-270EBC229830}" destId="{95761FD9-DD03-4454-9507-3EC1B0C24EEE}" srcOrd="0" destOrd="0" presId="urn:microsoft.com/office/officeart/2005/8/layout/vList2"/>
    <dgm:cxn modelId="{E3D3C4BD-DA01-45FE-85F4-F584925BC40A}" type="presOf" srcId="{281DCD38-30ED-4307-93A6-D06C74B6C496}" destId="{84D7B86B-DDE2-429B-80BA-AD878C9E9F31}" srcOrd="0" destOrd="0" presId="urn:microsoft.com/office/officeart/2005/8/layout/vList2"/>
    <dgm:cxn modelId="{674A3CDC-AB57-413F-9311-D3C332CD142B}" type="presOf" srcId="{49C8201B-8A59-4E92-853F-B16EE70AC4F9}" destId="{D1F2A4C8-F366-474C-8C5E-D6E7D6B7537E}" srcOrd="0" destOrd="0" presId="urn:microsoft.com/office/officeart/2005/8/layout/vList2"/>
    <dgm:cxn modelId="{177031DD-0CE2-4A8C-8DDB-E14A7ECAD4AE}" srcId="{46339116-4503-41EF-A1CD-270EBC229830}" destId="{43364F2F-D6F5-479B-81E3-9CA839122B17}" srcOrd="0" destOrd="0" parTransId="{2EBF0C30-9A1A-4DD0-B05F-6BED2D26B252}" sibTransId="{AA8CA248-347E-4B27-A0E4-7865C760BB84}"/>
    <dgm:cxn modelId="{11136CDD-23D1-401D-9CC9-31CC0B430799}" type="presOf" srcId="{43364F2F-D6F5-479B-81E3-9CA839122B17}" destId="{DA957CFA-1C90-45EC-8984-D393AAB29776}" srcOrd="0" destOrd="0" presId="urn:microsoft.com/office/officeart/2005/8/layout/vList2"/>
    <dgm:cxn modelId="{C1ECD0DF-3D4D-4EA9-AA31-25FAE8C4855E}" type="presOf" srcId="{789C5519-826D-41F9-92AA-E287C5145A54}" destId="{50629BA2-FAF7-4599-B72A-720FBD1CAA10}" srcOrd="0" destOrd="0" presId="urn:microsoft.com/office/officeart/2005/8/layout/vList2"/>
    <dgm:cxn modelId="{CA9B5CE9-B16A-4459-9E8E-2CBD1BDE4E30}" type="presOf" srcId="{EE6654CF-80CC-43C1-BA02-599279BB1762}" destId="{BF36ED9D-2169-43E6-86EE-FB935A6EF406}" srcOrd="0" destOrd="0" presId="urn:microsoft.com/office/officeart/2005/8/layout/vList2"/>
    <dgm:cxn modelId="{8CE5F1ED-D53D-4CED-A1D0-82E29BBDFAFB}" type="presOf" srcId="{DE40A702-11EB-479B-BB25-E1D2855736CA}" destId="{DA957CFA-1C90-45EC-8984-D393AAB29776}" srcOrd="0" destOrd="3" presId="urn:microsoft.com/office/officeart/2005/8/layout/vList2"/>
    <dgm:cxn modelId="{8B5CC936-DBF5-4691-AC61-095CBA05D875}" type="presParOf" srcId="{84D7B86B-DDE2-429B-80BA-AD878C9E9F31}" destId="{95761FD9-DD03-4454-9507-3EC1B0C24EEE}" srcOrd="0" destOrd="0" presId="urn:microsoft.com/office/officeart/2005/8/layout/vList2"/>
    <dgm:cxn modelId="{33CFF87E-0888-49E8-A777-B67359E6E9DA}" type="presParOf" srcId="{84D7B86B-DDE2-429B-80BA-AD878C9E9F31}" destId="{DA957CFA-1C90-45EC-8984-D393AAB29776}" srcOrd="1" destOrd="0" presId="urn:microsoft.com/office/officeart/2005/8/layout/vList2"/>
    <dgm:cxn modelId="{6B5BB35F-4D72-4A18-A587-0C747CFC388B}" type="presParOf" srcId="{84D7B86B-DDE2-429B-80BA-AD878C9E9F31}" destId="{D1F2A4C8-F366-474C-8C5E-D6E7D6B7537E}" srcOrd="2" destOrd="0" presId="urn:microsoft.com/office/officeart/2005/8/layout/vList2"/>
    <dgm:cxn modelId="{58DBFF07-674C-4A02-A224-C75A97DBCF6D}" type="presParOf" srcId="{84D7B86B-DDE2-429B-80BA-AD878C9E9F31}" destId="{780F715B-D9B7-4655-A85C-03BA5AF32205}" srcOrd="3" destOrd="0" presId="urn:microsoft.com/office/officeart/2005/8/layout/vList2"/>
    <dgm:cxn modelId="{B190F287-255F-417E-9357-1A8CE35C7DDA}" type="presParOf" srcId="{84D7B86B-DDE2-429B-80BA-AD878C9E9F31}" destId="{BF36ED9D-2169-43E6-86EE-FB935A6EF406}" srcOrd="4" destOrd="0" presId="urn:microsoft.com/office/officeart/2005/8/layout/vList2"/>
    <dgm:cxn modelId="{3E832A58-CE04-4BED-96E8-2286E18270E9}" type="presParOf" srcId="{84D7B86B-DDE2-429B-80BA-AD878C9E9F31}" destId="{C4DE7928-EBF2-4F43-8D33-B2CB90754A7A}" srcOrd="5" destOrd="0" presId="urn:microsoft.com/office/officeart/2005/8/layout/vList2"/>
    <dgm:cxn modelId="{201306F5-B578-457E-95B0-36590EC16146}" type="presParOf" srcId="{84D7B86B-DDE2-429B-80BA-AD878C9E9F31}" destId="{EB135011-0229-4D09-BAAF-F76F706DA6EC}" srcOrd="6" destOrd="0" presId="urn:microsoft.com/office/officeart/2005/8/layout/vList2"/>
    <dgm:cxn modelId="{162755E2-A9EB-4E81-BEED-3420356CCE56}" type="presParOf" srcId="{84D7B86B-DDE2-429B-80BA-AD878C9E9F31}" destId="{D7E72A5E-D266-447C-92FE-09B3C34FA645}" srcOrd="7" destOrd="0" presId="urn:microsoft.com/office/officeart/2005/8/layout/vList2"/>
    <dgm:cxn modelId="{2182F0F7-FB64-45E4-9EDD-FDC7795579AA}" type="presParOf" srcId="{84D7B86B-DDE2-429B-80BA-AD878C9E9F31}" destId="{50629BA2-FAF7-4599-B72A-720FBD1CAA1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3C684E0-F1C7-4AF1-A7BE-1CE06A457FD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B40C3679-58EF-4C24-8FDB-841845E33DA4}">
      <dgm:prSet phldrT="[텍스트]" phldr="0"/>
      <dgm:spPr/>
      <dgm:t>
        <a:bodyPr/>
        <a:lstStyle/>
        <a:p>
          <a:pPr rtl="0" latinLnBrk="1"/>
          <a:r>
            <a:rPr lang="ko-KR" altLang="en-US" err="1">
              <a:latin typeface="Arial" panose="020B0604020202020204"/>
            </a:rPr>
            <a:t>주형탁</a:t>
          </a:r>
          <a:r>
            <a:rPr lang="ko-KR" altLang="en-US">
              <a:latin typeface="Arial" panose="020B0604020202020204"/>
            </a:rPr>
            <a:t> (팀장)</a:t>
          </a:r>
          <a:endParaRPr lang="ko-KR" altLang="en-US"/>
        </a:p>
      </dgm:t>
    </dgm:pt>
    <dgm:pt modelId="{000EDA80-0511-4CC1-A46B-613E254AF277}" type="par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F819AAA6-EECF-4E15-9F7D-DE36739DF1D5}" type="sib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25FE4E67-2E9B-4714-B616-055B1EACC7F2}" type="pres">
      <dgm:prSet presAssocID="{73C684E0-F1C7-4AF1-A7BE-1CE06A457FDA}" presName="linear" presStyleCnt="0">
        <dgm:presLayoutVars>
          <dgm:animLvl val="lvl"/>
          <dgm:resizeHandles val="exact"/>
        </dgm:presLayoutVars>
      </dgm:prSet>
      <dgm:spPr/>
    </dgm:pt>
    <dgm:pt modelId="{840D720A-6074-4C7F-9269-E461E59752DC}" type="pres">
      <dgm:prSet presAssocID="{B40C3679-58EF-4C24-8FDB-841845E33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61F51C-8583-41B4-A258-A5298F0D9A76}" type="presOf" srcId="{73C684E0-F1C7-4AF1-A7BE-1CE06A457FDA}" destId="{25FE4E67-2E9B-4714-B616-055B1EACC7F2}" srcOrd="0" destOrd="0" presId="urn:microsoft.com/office/officeart/2005/8/layout/vList2"/>
    <dgm:cxn modelId="{E86B4E22-07B5-4CFA-B2A0-33C711E3FA20}" type="presOf" srcId="{B40C3679-58EF-4C24-8FDB-841845E33DA4}" destId="{840D720A-6074-4C7F-9269-E461E59752DC}" srcOrd="0" destOrd="0" presId="urn:microsoft.com/office/officeart/2005/8/layout/vList2"/>
    <dgm:cxn modelId="{24B57B95-219C-48E6-8609-AA7C8CD642E3}" srcId="{73C684E0-F1C7-4AF1-A7BE-1CE06A457FDA}" destId="{B40C3679-58EF-4C24-8FDB-841845E33DA4}" srcOrd="0" destOrd="0" parTransId="{000EDA80-0511-4CC1-A46B-613E254AF277}" sibTransId="{F819AAA6-EECF-4E15-9F7D-DE36739DF1D5}"/>
    <dgm:cxn modelId="{AC7AA79C-1830-42D7-B8FA-4C6068158B07}" type="presParOf" srcId="{25FE4E67-2E9B-4714-B616-055B1EACC7F2}" destId="{840D720A-6074-4C7F-9269-E461E59752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3C684E0-F1C7-4AF1-A7BE-1CE06A457FD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40C3679-58EF-4C24-8FDB-841845E33DA4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rial" panose="020B0604020202020204"/>
            </a:rPr>
            <a:t>전준호 (팀원)</a:t>
          </a:r>
          <a:endParaRPr lang="ko-KR" altLang="en-US"/>
        </a:p>
      </dgm:t>
    </dgm:pt>
    <dgm:pt modelId="{000EDA80-0511-4CC1-A46B-613E254AF277}" type="par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F819AAA6-EECF-4E15-9F7D-DE36739DF1D5}" type="sib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25FE4E67-2E9B-4714-B616-055B1EACC7F2}" type="pres">
      <dgm:prSet presAssocID="{73C684E0-F1C7-4AF1-A7BE-1CE06A457FDA}" presName="linear" presStyleCnt="0">
        <dgm:presLayoutVars>
          <dgm:animLvl val="lvl"/>
          <dgm:resizeHandles val="exact"/>
        </dgm:presLayoutVars>
      </dgm:prSet>
      <dgm:spPr/>
    </dgm:pt>
    <dgm:pt modelId="{840D720A-6074-4C7F-9269-E461E59752DC}" type="pres">
      <dgm:prSet presAssocID="{B40C3679-58EF-4C24-8FDB-841845E33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61F51C-8583-41B4-A258-A5298F0D9A76}" type="presOf" srcId="{73C684E0-F1C7-4AF1-A7BE-1CE06A457FDA}" destId="{25FE4E67-2E9B-4714-B616-055B1EACC7F2}" srcOrd="0" destOrd="0" presId="urn:microsoft.com/office/officeart/2005/8/layout/vList2"/>
    <dgm:cxn modelId="{E86B4E22-07B5-4CFA-B2A0-33C711E3FA20}" type="presOf" srcId="{B40C3679-58EF-4C24-8FDB-841845E33DA4}" destId="{840D720A-6074-4C7F-9269-E461E59752DC}" srcOrd="0" destOrd="0" presId="urn:microsoft.com/office/officeart/2005/8/layout/vList2"/>
    <dgm:cxn modelId="{24B57B95-219C-48E6-8609-AA7C8CD642E3}" srcId="{73C684E0-F1C7-4AF1-A7BE-1CE06A457FDA}" destId="{B40C3679-58EF-4C24-8FDB-841845E33DA4}" srcOrd="0" destOrd="0" parTransId="{000EDA80-0511-4CC1-A46B-613E254AF277}" sibTransId="{F819AAA6-EECF-4E15-9F7D-DE36739DF1D5}"/>
    <dgm:cxn modelId="{AC7AA79C-1830-42D7-B8FA-4C6068158B07}" type="presParOf" srcId="{25FE4E67-2E9B-4714-B616-055B1EACC7F2}" destId="{840D720A-6074-4C7F-9269-E461E59752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게임 흐름</a:t>
          </a:r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</dgm:pt>
  </dgm:ptLst>
  <dgm:cxnLst>
    <dgm:cxn modelId="{1C0DBB1E-C323-4935-A571-8F004EB6CE1A}" type="presOf" srcId="{4322DBC9-2C71-40A7-870E-198D553ACBB7}" destId="{17B329D4-04FA-4B99-9E19-A6805CAA9343}" srcOrd="0" destOrd="0" presId="urn:microsoft.com/office/officeart/2005/8/layout/process2"/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4A1E1A9F-A5BF-4E91-B5AA-BFA4454661F8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F0009B-332B-4CD1-9AD6-F5B165A8BB22}">
      <dgm:prSet phldr="0"/>
      <dgm:spPr/>
      <dgm:t>
        <a:bodyPr/>
        <a:lstStyle/>
        <a:p>
          <a:pPr rtl="0"/>
          <a:r>
            <a:rPr lang="en-US" altLang="ko-KR">
              <a:latin typeface="Arial" panose="020B0604020202020204"/>
            </a:rPr>
            <a:t>몬스터 기본 시스템</a:t>
          </a:r>
          <a:endParaRPr lang="en-US" altLang="ko-KR"/>
        </a:p>
      </dgm:t>
    </dgm:pt>
    <dgm:pt modelId="{8C617D63-196A-4832-BD36-414AEF1DAA4C}" type="parTrans" cxnId="{A794935B-2673-4818-A0B9-8265BACD7975}">
      <dgm:prSet/>
      <dgm:spPr/>
      <dgm:t>
        <a:bodyPr/>
        <a:lstStyle/>
        <a:p>
          <a:endParaRPr lang="en-US"/>
        </a:p>
      </dgm:t>
    </dgm:pt>
    <dgm:pt modelId="{4066DE35-B8F9-4C4E-B3CF-C99335F8C080}" type="sibTrans" cxnId="{A794935B-2673-4818-A0B9-8265BACD7975}">
      <dgm:prSet/>
      <dgm:spPr/>
      <dgm:t>
        <a:bodyPr/>
        <a:lstStyle/>
        <a:p>
          <a:endParaRPr 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6290030-94DA-4169-B304-D1EC39A18409}" type="pres">
      <dgm:prSet presAssocID="{95F0009B-332B-4CD1-9AD6-F5B165A8BB22}" presName="root" presStyleCnt="0"/>
      <dgm:spPr/>
    </dgm:pt>
    <dgm:pt modelId="{F281F487-85D1-4677-B171-01617EBA11AC}" type="pres">
      <dgm:prSet presAssocID="{95F0009B-332B-4CD1-9AD6-F5B165A8BB22}" presName="rootComposite" presStyleCnt="0"/>
      <dgm:spPr/>
    </dgm:pt>
    <dgm:pt modelId="{8BCAFDEF-5C66-4571-8102-0DACBFFAD978}" type="pres">
      <dgm:prSet presAssocID="{95F0009B-332B-4CD1-9AD6-F5B165A8BB22}" presName="rootText" presStyleLbl="node1" presStyleIdx="0" presStyleCnt="1"/>
      <dgm:spPr/>
    </dgm:pt>
    <dgm:pt modelId="{45475605-CD78-4CCF-AB8A-6A00349CA11C}" type="pres">
      <dgm:prSet presAssocID="{95F0009B-332B-4CD1-9AD6-F5B165A8BB22}" presName="rootConnector" presStyleLbl="node1" presStyleIdx="0" presStyleCnt="1"/>
      <dgm:spPr/>
    </dgm:pt>
    <dgm:pt modelId="{1A657A66-33C1-4DAE-A2E8-46A74FA57761}" type="pres">
      <dgm:prSet presAssocID="{95F0009B-332B-4CD1-9AD6-F5B165A8BB22}" presName="childShape" presStyleCnt="0"/>
      <dgm:spPr/>
    </dgm:pt>
  </dgm:ptLst>
  <dgm:cxnLst>
    <dgm:cxn modelId="{96DAB60A-8AA5-4DEC-ACEE-356C7F8E63D8}" type="presOf" srcId="{95F0009B-332B-4CD1-9AD6-F5B165A8BB22}" destId="{45475605-CD78-4CCF-AB8A-6A00349CA11C}" srcOrd="1" destOrd="0" presId="urn:microsoft.com/office/officeart/2005/8/layout/hierarchy3"/>
    <dgm:cxn modelId="{DD8EBC0E-B677-47B1-9372-6AF6A7FE531D}" type="presOf" srcId="{95F0009B-332B-4CD1-9AD6-F5B165A8BB22}" destId="{8BCAFDEF-5C66-4571-8102-0DACBFFAD978}" srcOrd="0" destOrd="0" presId="urn:microsoft.com/office/officeart/2005/8/layout/hierarchy3"/>
    <dgm:cxn modelId="{A794935B-2673-4818-A0B9-8265BACD7975}" srcId="{58688B59-2CEA-4ECA-99E7-EF926A658412}" destId="{95F0009B-332B-4CD1-9AD6-F5B165A8BB22}" srcOrd="0" destOrd="0" parTransId="{8C617D63-196A-4832-BD36-414AEF1DAA4C}" sibTransId="{4066DE35-B8F9-4C4E-B3CF-C99335F8C080}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F41D21DF-234B-4EC4-9849-64D21F79AEF6}" type="presParOf" srcId="{1D51B7B3-19AA-453F-BAE7-1F26998BB367}" destId="{C6290030-94DA-4169-B304-D1EC39A18409}" srcOrd="0" destOrd="0" presId="urn:microsoft.com/office/officeart/2005/8/layout/hierarchy3"/>
    <dgm:cxn modelId="{4BA7D033-3413-470E-9E42-57CB31C4E376}" type="presParOf" srcId="{C6290030-94DA-4169-B304-D1EC39A18409}" destId="{F281F487-85D1-4677-B171-01617EBA11AC}" srcOrd="0" destOrd="0" presId="urn:microsoft.com/office/officeart/2005/8/layout/hierarchy3"/>
    <dgm:cxn modelId="{4D271C30-D4FC-49E7-AB89-0F51A6874B8E}" type="presParOf" srcId="{F281F487-85D1-4677-B171-01617EBA11AC}" destId="{8BCAFDEF-5C66-4571-8102-0DACBFFAD978}" srcOrd="0" destOrd="0" presId="urn:microsoft.com/office/officeart/2005/8/layout/hierarchy3"/>
    <dgm:cxn modelId="{DD011373-3000-4B90-9993-719FCF6A630B}" type="presParOf" srcId="{F281F487-85D1-4677-B171-01617EBA11AC}" destId="{45475605-CD78-4CCF-AB8A-6A00349CA11C}" srcOrd="1" destOrd="0" presId="urn:microsoft.com/office/officeart/2005/8/layout/hierarchy3"/>
    <dgm:cxn modelId="{EF089D1E-639A-4FCF-932C-6ED3B93FE0AC}" type="presParOf" srcId="{C6290030-94DA-4169-B304-D1EC39A18409}" destId="{1A657A66-33C1-4DAE-A2E8-46A74FA577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6E05BB9-DC70-4F4E-A229-F9FA30EC31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2DCA225-1F51-470C-BF9C-DB128707F36C}">
      <dgm:prSet phldrT="[텍스트]" phldr="0"/>
      <dgm:spPr/>
      <dgm:t>
        <a:bodyPr/>
        <a:lstStyle/>
        <a:p>
          <a:pPr latinLnBrk="1"/>
          <a:r>
            <a:rPr lang="ko-KR" altLang="en-US" dirty="0" err="1">
              <a:latin typeface="Arial" panose="020B0604020202020204"/>
            </a:rPr>
            <a:t>고블린</a:t>
          </a:r>
          <a:endParaRPr lang="ko-KR" altLang="en-US" dirty="0" err="1"/>
        </a:p>
      </dgm:t>
    </dgm:pt>
    <dgm:pt modelId="{2DB3AB8F-D9AD-440A-8F7E-519802D071E5}" type="parTrans" cxnId="{98EE8A2A-5CEF-432D-814A-EDB1D66BE6C0}">
      <dgm:prSet/>
      <dgm:spPr/>
      <dgm:t>
        <a:bodyPr/>
        <a:lstStyle/>
        <a:p>
          <a:pPr latinLnBrk="1"/>
          <a:endParaRPr lang="ko-KR" altLang="en-US"/>
        </a:p>
      </dgm:t>
    </dgm:pt>
    <dgm:pt modelId="{4B51D7E5-FA70-476B-999F-78BCCDAD2203}" type="sibTrans" cxnId="{98EE8A2A-5CEF-432D-814A-EDB1D66BE6C0}">
      <dgm:prSet/>
      <dgm:spPr/>
      <dgm:t>
        <a:bodyPr/>
        <a:lstStyle/>
        <a:p>
          <a:pPr latinLnBrk="1"/>
          <a:endParaRPr lang="ko-KR" altLang="en-US"/>
        </a:p>
      </dgm:t>
    </dgm:pt>
    <dgm:pt modelId="{92547F3F-29F8-4278-8E96-9848E3EC191C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감지 시 플레이어에게  달려간다</a:t>
          </a:r>
        </a:p>
      </dgm:t>
    </dgm:pt>
    <dgm:pt modelId="{D0FD9A7C-A987-4464-90FF-FA0DAAD43232}" type="parTrans" cxnId="{61163975-935F-4CA6-A097-A15441A96B68}">
      <dgm:prSet/>
      <dgm:spPr/>
      <dgm:t>
        <a:bodyPr/>
        <a:lstStyle/>
        <a:p>
          <a:pPr latinLnBrk="1"/>
          <a:endParaRPr lang="ko-KR" altLang="en-US"/>
        </a:p>
      </dgm:t>
    </dgm:pt>
    <dgm:pt modelId="{1E61CA0B-1266-472A-B070-403DFB1654C6}" type="sibTrans" cxnId="{61163975-935F-4CA6-A097-A15441A96B68}">
      <dgm:prSet/>
      <dgm:spPr/>
      <dgm:t>
        <a:bodyPr/>
        <a:lstStyle/>
        <a:p>
          <a:pPr latinLnBrk="1"/>
          <a:endParaRPr lang="ko-KR" altLang="en-US"/>
        </a:p>
      </dgm:t>
    </dgm:pt>
    <dgm:pt modelId="{A77C08DE-190A-4C88-AA3B-DD16D2904534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감지 시 제자리에서 공격</a:t>
          </a:r>
          <a:endParaRPr lang="ko-KR" altLang="en-US" dirty="0"/>
        </a:p>
      </dgm:t>
    </dgm:pt>
    <dgm:pt modelId="{763CBB81-D73D-4A0F-A905-21AB6E9DC131}" type="parTrans" cxnId="{D535D5D2-0D39-4589-A2CB-9AB319B88F3B}">
      <dgm:prSet/>
      <dgm:spPr/>
      <dgm:t>
        <a:bodyPr/>
        <a:lstStyle/>
        <a:p>
          <a:pPr latinLnBrk="1"/>
          <a:endParaRPr lang="ko-KR" altLang="en-US"/>
        </a:p>
      </dgm:t>
    </dgm:pt>
    <dgm:pt modelId="{FE787CC0-E77A-4786-93A1-8DC3F95A0233}" type="sibTrans" cxnId="{D535D5D2-0D39-4589-A2CB-9AB319B88F3B}">
      <dgm:prSet/>
      <dgm:spPr/>
      <dgm:t>
        <a:bodyPr/>
        <a:lstStyle/>
        <a:p>
          <a:pPr latinLnBrk="1"/>
          <a:endParaRPr lang="ko-KR" altLang="en-US"/>
        </a:p>
      </dgm:t>
    </dgm:pt>
    <dgm:pt modelId="{6578C08F-62DD-49D4-8FC3-97263AC47E0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 </a:t>
          </a:r>
          <a:r>
            <a:rPr lang="ko-KR" altLang="en-US" dirty="0" err="1">
              <a:latin typeface="Arial" panose="020B0604020202020204"/>
            </a:rPr>
            <a:t>골렘</a:t>
          </a:r>
          <a:endParaRPr lang="ko-KR" altLang="en-US" dirty="0">
            <a:latin typeface="Arial" panose="020B0604020202020204"/>
          </a:endParaRPr>
        </a:p>
      </dgm:t>
    </dgm:pt>
    <dgm:pt modelId="{5E23F5C3-46F5-4D02-A27A-C9349D2F16D3}" type="parTrans" cxnId="{18569FEB-601B-47B0-A32A-09765B8C6A93}">
      <dgm:prSet/>
      <dgm:spPr/>
    </dgm:pt>
    <dgm:pt modelId="{82BC2E44-0FF4-4008-B4CC-F37C9ED78162}" type="sibTrans" cxnId="{18569FEB-601B-47B0-A32A-09765B8C6A93}">
      <dgm:prSet/>
      <dgm:spPr/>
    </dgm:pt>
    <dgm:pt modelId="{C240E390-9AD4-4738-9DAE-9DC3262F7DE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해골법사</a:t>
          </a:r>
        </a:p>
      </dgm:t>
    </dgm:pt>
    <dgm:pt modelId="{FD429FB4-A414-49AC-AD94-7EF5ABEB7EE1}" type="parTrans" cxnId="{E31F1C2D-1E58-4566-8538-A0665EF38276}">
      <dgm:prSet/>
      <dgm:spPr/>
    </dgm:pt>
    <dgm:pt modelId="{BF179041-8273-4131-B384-852B6D236E36}" type="sibTrans" cxnId="{E31F1C2D-1E58-4566-8538-A0665EF38276}">
      <dgm:prSet/>
      <dgm:spPr/>
    </dgm:pt>
    <dgm:pt modelId="{6F0D0741-3142-4E33-BAA7-F85142F73265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각 범위 마다 패턴이 다르다</a:t>
          </a:r>
        </a:p>
      </dgm:t>
    </dgm:pt>
    <dgm:pt modelId="{8931D152-E89D-473F-B68A-4D47F918D8A8}" type="parTrans" cxnId="{6E46A397-C4CC-408B-A979-FFF988659E2F}">
      <dgm:prSet/>
      <dgm:spPr/>
    </dgm:pt>
    <dgm:pt modelId="{09863410-D3BC-4165-9E47-DB19109BEED8}" type="sibTrans" cxnId="{6E46A397-C4CC-408B-A979-FFF988659E2F}">
      <dgm:prSet/>
      <dgm:spPr/>
    </dgm:pt>
    <dgm:pt modelId="{C887B33D-E2C0-4DEB-8372-70807A1E9F4E}" type="pres">
      <dgm:prSet presAssocID="{26E05BB9-DC70-4F4E-A229-F9FA30EC31ED}" presName="linear" presStyleCnt="0">
        <dgm:presLayoutVars>
          <dgm:dir/>
          <dgm:animLvl val="lvl"/>
          <dgm:resizeHandles val="exact"/>
        </dgm:presLayoutVars>
      </dgm:prSet>
      <dgm:spPr/>
    </dgm:pt>
    <dgm:pt modelId="{26EE01D3-25E3-43CA-9DDE-BE9442DDEBA9}" type="pres">
      <dgm:prSet presAssocID="{92DCA225-1F51-470C-BF9C-DB128707F36C}" presName="parentLin" presStyleCnt="0"/>
      <dgm:spPr/>
    </dgm:pt>
    <dgm:pt modelId="{34995310-C85C-41F1-ADAE-3EFDE9EAFF28}" type="pres">
      <dgm:prSet presAssocID="{92DCA225-1F51-470C-BF9C-DB128707F36C}" presName="parentLeftMargin" presStyleLbl="node1" presStyleIdx="0" presStyleCnt="3"/>
      <dgm:spPr/>
    </dgm:pt>
    <dgm:pt modelId="{8A18BA9F-5AB7-4A37-B3C4-1C69FEA6FFB9}" type="pres">
      <dgm:prSet presAssocID="{92DCA225-1F51-470C-BF9C-DB128707F36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2A16A0-BADC-48C6-B016-9D6B7A505B48}" type="pres">
      <dgm:prSet presAssocID="{92DCA225-1F51-470C-BF9C-DB128707F36C}" presName="negativeSpace" presStyleCnt="0"/>
      <dgm:spPr/>
    </dgm:pt>
    <dgm:pt modelId="{200F6834-4F86-4F82-8BBA-80F124A69860}" type="pres">
      <dgm:prSet presAssocID="{92DCA225-1F51-470C-BF9C-DB128707F36C}" presName="childText" presStyleLbl="conFgAcc1" presStyleIdx="0" presStyleCnt="3">
        <dgm:presLayoutVars>
          <dgm:bulletEnabled val="1"/>
        </dgm:presLayoutVars>
      </dgm:prSet>
      <dgm:spPr/>
    </dgm:pt>
    <dgm:pt modelId="{D1ED1EF0-ADCE-49D7-9845-3C6EACF216CB}" type="pres">
      <dgm:prSet presAssocID="{4B51D7E5-FA70-476B-999F-78BCCDAD2203}" presName="spaceBetweenRectangles" presStyleCnt="0"/>
      <dgm:spPr/>
    </dgm:pt>
    <dgm:pt modelId="{8A8C773E-E1C8-496C-BE29-FA8F85DC0CB7}" type="pres">
      <dgm:prSet presAssocID="{C240E390-9AD4-4738-9DAE-9DC3262F7DE7}" presName="parentLin" presStyleCnt="0"/>
      <dgm:spPr/>
    </dgm:pt>
    <dgm:pt modelId="{DD1CA9AE-7F97-426D-AE32-F8027CB45E49}" type="pres">
      <dgm:prSet presAssocID="{C240E390-9AD4-4738-9DAE-9DC3262F7DE7}" presName="parentLeftMargin" presStyleLbl="node1" presStyleIdx="0" presStyleCnt="3"/>
      <dgm:spPr/>
    </dgm:pt>
    <dgm:pt modelId="{9AE146C6-F1E2-4FDF-A366-8A6DA15CC10A}" type="pres">
      <dgm:prSet presAssocID="{C240E390-9AD4-4738-9DAE-9DC3262F7D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C348F1-3B14-4D12-9A09-DFD73D4EED82}" type="pres">
      <dgm:prSet presAssocID="{C240E390-9AD4-4738-9DAE-9DC3262F7DE7}" presName="negativeSpace" presStyleCnt="0"/>
      <dgm:spPr/>
    </dgm:pt>
    <dgm:pt modelId="{9ACFB264-21D2-4E41-9041-29DC5B055BE7}" type="pres">
      <dgm:prSet presAssocID="{C240E390-9AD4-4738-9DAE-9DC3262F7DE7}" presName="childText" presStyleLbl="conFgAcc1" presStyleIdx="1" presStyleCnt="3">
        <dgm:presLayoutVars>
          <dgm:bulletEnabled val="1"/>
        </dgm:presLayoutVars>
      </dgm:prSet>
      <dgm:spPr/>
    </dgm:pt>
    <dgm:pt modelId="{AAED38ED-217C-451D-ACA6-790343DC3C0B}" type="pres">
      <dgm:prSet presAssocID="{BF179041-8273-4131-B384-852B6D236E36}" presName="spaceBetweenRectangles" presStyleCnt="0"/>
      <dgm:spPr/>
    </dgm:pt>
    <dgm:pt modelId="{9137E886-CDE5-44E7-AEDB-A472F4B0D7AC}" type="pres">
      <dgm:prSet presAssocID="{6578C08F-62DD-49D4-8FC3-97263AC47E07}" presName="parentLin" presStyleCnt="0"/>
      <dgm:spPr/>
    </dgm:pt>
    <dgm:pt modelId="{E8CBF7B2-FCD8-47AD-A850-6F9B924DAF72}" type="pres">
      <dgm:prSet presAssocID="{6578C08F-62DD-49D4-8FC3-97263AC47E07}" presName="parentLeftMargin" presStyleLbl="node1" presStyleIdx="1" presStyleCnt="3"/>
      <dgm:spPr/>
    </dgm:pt>
    <dgm:pt modelId="{0E3C11A1-C240-420C-9079-84DE04736AC0}" type="pres">
      <dgm:prSet presAssocID="{6578C08F-62DD-49D4-8FC3-97263AC47E0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0DDD21B-D209-4599-8A0F-A5B2B6E7795E}" type="pres">
      <dgm:prSet presAssocID="{6578C08F-62DD-49D4-8FC3-97263AC47E07}" presName="negativeSpace" presStyleCnt="0"/>
      <dgm:spPr/>
    </dgm:pt>
    <dgm:pt modelId="{D6D281EA-B3B7-423B-B92A-968D13230F9B}" type="pres">
      <dgm:prSet presAssocID="{6578C08F-62DD-49D4-8FC3-97263AC47E0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28BDB16-014E-49E0-A6F1-4475064C4D9C}" type="presOf" srcId="{92DCA225-1F51-470C-BF9C-DB128707F36C}" destId="{8A18BA9F-5AB7-4A37-B3C4-1C69FEA6FFB9}" srcOrd="1" destOrd="0" presId="urn:microsoft.com/office/officeart/2005/8/layout/list1"/>
    <dgm:cxn modelId="{6C60B718-313F-406A-B3B5-AF0708B8731B}" type="presOf" srcId="{92547F3F-29F8-4278-8E96-9848E3EC191C}" destId="{200F6834-4F86-4F82-8BBA-80F124A69860}" srcOrd="0" destOrd="0" presId="urn:microsoft.com/office/officeart/2005/8/layout/list1"/>
    <dgm:cxn modelId="{98EE8A2A-5CEF-432D-814A-EDB1D66BE6C0}" srcId="{26E05BB9-DC70-4F4E-A229-F9FA30EC31ED}" destId="{92DCA225-1F51-470C-BF9C-DB128707F36C}" srcOrd="0" destOrd="0" parTransId="{2DB3AB8F-D9AD-440A-8F7E-519802D071E5}" sibTransId="{4B51D7E5-FA70-476B-999F-78BCCDAD2203}"/>
    <dgm:cxn modelId="{E31F1C2D-1E58-4566-8538-A0665EF38276}" srcId="{26E05BB9-DC70-4F4E-A229-F9FA30EC31ED}" destId="{C240E390-9AD4-4738-9DAE-9DC3262F7DE7}" srcOrd="1" destOrd="0" parTransId="{FD429FB4-A414-49AC-AD94-7EF5ABEB7EE1}" sibTransId="{BF179041-8273-4131-B384-852B6D236E36}"/>
    <dgm:cxn modelId="{CC7D1B5F-E97A-405A-9C22-16F3EA2FE55B}" type="presOf" srcId="{92DCA225-1F51-470C-BF9C-DB128707F36C}" destId="{34995310-C85C-41F1-ADAE-3EFDE9EAFF28}" srcOrd="0" destOrd="0" presId="urn:microsoft.com/office/officeart/2005/8/layout/list1"/>
    <dgm:cxn modelId="{F33B8862-2E8E-42CE-853D-9062C4B7D038}" type="presOf" srcId="{6578C08F-62DD-49D4-8FC3-97263AC47E07}" destId="{0E3C11A1-C240-420C-9079-84DE04736AC0}" srcOrd="1" destOrd="0" presId="urn:microsoft.com/office/officeart/2005/8/layout/list1"/>
    <dgm:cxn modelId="{1BD8C062-C1A7-4C43-8A29-C675E9737B9E}" type="presOf" srcId="{C240E390-9AD4-4738-9DAE-9DC3262F7DE7}" destId="{DD1CA9AE-7F97-426D-AE32-F8027CB45E49}" srcOrd="0" destOrd="0" presId="urn:microsoft.com/office/officeart/2005/8/layout/list1"/>
    <dgm:cxn modelId="{6E4F514D-B45C-4C04-80DF-06ABFABC331A}" type="presOf" srcId="{A77C08DE-190A-4C88-AA3B-DD16D2904534}" destId="{9ACFB264-21D2-4E41-9041-29DC5B055BE7}" srcOrd="0" destOrd="0" presId="urn:microsoft.com/office/officeart/2005/8/layout/list1"/>
    <dgm:cxn modelId="{61163975-935F-4CA6-A097-A15441A96B68}" srcId="{92DCA225-1F51-470C-BF9C-DB128707F36C}" destId="{92547F3F-29F8-4278-8E96-9848E3EC191C}" srcOrd="0" destOrd="0" parTransId="{D0FD9A7C-A987-4464-90FF-FA0DAAD43232}" sibTransId="{1E61CA0B-1266-472A-B070-403DFB1654C6}"/>
    <dgm:cxn modelId="{A6D29D94-3BE3-48F2-BC0B-DD30D4A3B5A2}" type="presOf" srcId="{6578C08F-62DD-49D4-8FC3-97263AC47E07}" destId="{E8CBF7B2-FCD8-47AD-A850-6F9B924DAF72}" srcOrd="0" destOrd="0" presId="urn:microsoft.com/office/officeart/2005/8/layout/list1"/>
    <dgm:cxn modelId="{6E46A397-C4CC-408B-A979-FFF988659E2F}" srcId="{6578C08F-62DD-49D4-8FC3-97263AC47E07}" destId="{6F0D0741-3142-4E33-BAA7-F85142F73265}" srcOrd="0" destOrd="0" parTransId="{8931D152-E89D-473F-B68A-4D47F918D8A8}" sibTransId="{09863410-D3BC-4165-9E47-DB19109BEED8}"/>
    <dgm:cxn modelId="{94972599-4071-4FCB-8FD5-ACAAD022433D}" type="presOf" srcId="{C240E390-9AD4-4738-9DAE-9DC3262F7DE7}" destId="{9AE146C6-F1E2-4FDF-A366-8A6DA15CC10A}" srcOrd="1" destOrd="0" presId="urn:microsoft.com/office/officeart/2005/8/layout/list1"/>
    <dgm:cxn modelId="{DE6F709F-DF03-489E-8DAB-877DBCBFB115}" type="presOf" srcId="{6F0D0741-3142-4E33-BAA7-F85142F73265}" destId="{D6D281EA-B3B7-423B-B92A-968D13230F9B}" srcOrd="0" destOrd="0" presId="urn:microsoft.com/office/officeart/2005/8/layout/list1"/>
    <dgm:cxn modelId="{A0D41DCC-E59A-4400-A2AA-223BFC29C46E}" type="presOf" srcId="{26E05BB9-DC70-4F4E-A229-F9FA30EC31ED}" destId="{C887B33D-E2C0-4DEB-8372-70807A1E9F4E}" srcOrd="0" destOrd="0" presId="urn:microsoft.com/office/officeart/2005/8/layout/list1"/>
    <dgm:cxn modelId="{D535D5D2-0D39-4589-A2CB-9AB319B88F3B}" srcId="{C240E390-9AD4-4738-9DAE-9DC3262F7DE7}" destId="{A77C08DE-190A-4C88-AA3B-DD16D2904534}" srcOrd="0" destOrd="0" parTransId="{763CBB81-D73D-4A0F-A905-21AB6E9DC131}" sibTransId="{FE787CC0-E77A-4786-93A1-8DC3F95A0233}"/>
    <dgm:cxn modelId="{18569FEB-601B-47B0-A32A-09765B8C6A93}" srcId="{26E05BB9-DC70-4F4E-A229-F9FA30EC31ED}" destId="{6578C08F-62DD-49D4-8FC3-97263AC47E07}" srcOrd="2" destOrd="0" parTransId="{5E23F5C3-46F5-4D02-A27A-C9349D2F16D3}" sibTransId="{82BC2E44-0FF4-4008-B4CC-F37C9ED78162}"/>
    <dgm:cxn modelId="{719EBC13-E012-4D3E-98FA-E2A1B4129C35}" type="presParOf" srcId="{C887B33D-E2C0-4DEB-8372-70807A1E9F4E}" destId="{26EE01D3-25E3-43CA-9DDE-BE9442DDEBA9}" srcOrd="0" destOrd="0" presId="urn:microsoft.com/office/officeart/2005/8/layout/list1"/>
    <dgm:cxn modelId="{0CE664F9-B3B1-43ED-AE49-20DE768FDDF7}" type="presParOf" srcId="{26EE01D3-25E3-43CA-9DDE-BE9442DDEBA9}" destId="{34995310-C85C-41F1-ADAE-3EFDE9EAFF28}" srcOrd="0" destOrd="0" presId="urn:microsoft.com/office/officeart/2005/8/layout/list1"/>
    <dgm:cxn modelId="{7CD8CBFC-B11B-46D7-9B36-ED1D9A33481B}" type="presParOf" srcId="{26EE01D3-25E3-43CA-9DDE-BE9442DDEBA9}" destId="{8A18BA9F-5AB7-4A37-B3C4-1C69FEA6FFB9}" srcOrd="1" destOrd="0" presId="urn:microsoft.com/office/officeart/2005/8/layout/list1"/>
    <dgm:cxn modelId="{B6DBC8B9-572E-439F-BD30-9C318F2A2D04}" type="presParOf" srcId="{C887B33D-E2C0-4DEB-8372-70807A1E9F4E}" destId="{4B2A16A0-BADC-48C6-B016-9D6B7A505B48}" srcOrd="1" destOrd="0" presId="urn:microsoft.com/office/officeart/2005/8/layout/list1"/>
    <dgm:cxn modelId="{C0605B20-CF33-416F-857C-2228D42F929F}" type="presParOf" srcId="{C887B33D-E2C0-4DEB-8372-70807A1E9F4E}" destId="{200F6834-4F86-4F82-8BBA-80F124A69860}" srcOrd="2" destOrd="0" presId="urn:microsoft.com/office/officeart/2005/8/layout/list1"/>
    <dgm:cxn modelId="{7430095D-AB0A-427C-9B6C-356ACF5B6444}" type="presParOf" srcId="{C887B33D-E2C0-4DEB-8372-70807A1E9F4E}" destId="{D1ED1EF0-ADCE-49D7-9845-3C6EACF216CB}" srcOrd="3" destOrd="0" presId="urn:microsoft.com/office/officeart/2005/8/layout/list1"/>
    <dgm:cxn modelId="{3DBDDB82-F2FA-4BA8-8513-97191EC32979}" type="presParOf" srcId="{C887B33D-E2C0-4DEB-8372-70807A1E9F4E}" destId="{8A8C773E-E1C8-496C-BE29-FA8F85DC0CB7}" srcOrd="4" destOrd="0" presId="urn:microsoft.com/office/officeart/2005/8/layout/list1"/>
    <dgm:cxn modelId="{EAA70116-00A6-4A40-ADCE-17EE3EC8C231}" type="presParOf" srcId="{8A8C773E-E1C8-496C-BE29-FA8F85DC0CB7}" destId="{DD1CA9AE-7F97-426D-AE32-F8027CB45E49}" srcOrd="0" destOrd="0" presId="urn:microsoft.com/office/officeart/2005/8/layout/list1"/>
    <dgm:cxn modelId="{7FC98C13-362D-48B8-852D-6F4E2566617E}" type="presParOf" srcId="{8A8C773E-E1C8-496C-BE29-FA8F85DC0CB7}" destId="{9AE146C6-F1E2-4FDF-A366-8A6DA15CC10A}" srcOrd="1" destOrd="0" presId="urn:microsoft.com/office/officeart/2005/8/layout/list1"/>
    <dgm:cxn modelId="{E82B1393-CED9-4992-AB68-CA75B8E9A016}" type="presParOf" srcId="{C887B33D-E2C0-4DEB-8372-70807A1E9F4E}" destId="{05C348F1-3B14-4D12-9A09-DFD73D4EED82}" srcOrd="5" destOrd="0" presId="urn:microsoft.com/office/officeart/2005/8/layout/list1"/>
    <dgm:cxn modelId="{DFC258D4-690E-44DE-80C4-E662593807CC}" type="presParOf" srcId="{C887B33D-E2C0-4DEB-8372-70807A1E9F4E}" destId="{9ACFB264-21D2-4E41-9041-29DC5B055BE7}" srcOrd="6" destOrd="0" presId="urn:microsoft.com/office/officeart/2005/8/layout/list1"/>
    <dgm:cxn modelId="{19DC3AB5-0118-4CF6-B27D-86D8EA74AFA6}" type="presParOf" srcId="{C887B33D-E2C0-4DEB-8372-70807A1E9F4E}" destId="{AAED38ED-217C-451D-ACA6-790343DC3C0B}" srcOrd="7" destOrd="0" presId="urn:microsoft.com/office/officeart/2005/8/layout/list1"/>
    <dgm:cxn modelId="{D09782CA-34BC-45DF-88E8-0A91D4B1EE9D}" type="presParOf" srcId="{C887B33D-E2C0-4DEB-8372-70807A1E9F4E}" destId="{9137E886-CDE5-44E7-AEDB-A472F4B0D7AC}" srcOrd="8" destOrd="0" presId="urn:microsoft.com/office/officeart/2005/8/layout/list1"/>
    <dgm:cxn modelId="{CB3B48D7-4992-457C-A8B7-622E18419583}" type="presParOf" srcId="{9137E886-CDE5-44E7-AEDB-A472F4B0D7AC}" destId="{E8CBF7B2-FCD8-47AD-A850-6F9B924DAF72}" srcOrd="0" destOrd="0" presId="urn:microsoft.com/office/officeart/2005/8/layout/list1"/>
    <dgm:cxn modelId="{93903F7F-5379-409F-80E8-6497A34412F8}" type="presParOf" srcId="{9137E886-CDE5-44E7-AEDB-A472F4B0D7AC}" destId="{0E3C11A1-C240-420C-9079-84DE04736AC0}" srcOrd="1" destOrd="0" presId="urn:microsoft.com/office/officeart/2005/8/layout/list1"/>
    <dgm:cxn modelId="{27CCE950-3323-414D-B546-55A07EBDA375}" type="presParOf" srcId="{C887B33D-E2C0-4DEB-8372-70807A1E9F4E}" destId="{B0DDD21B-D209-4599-8A0F-A5B2B6E7795E}" srcOrd="9" destOrd="0" presId="urn:microsoft.com/office/officeart/2005/8/layout/list1"/>
    <dgm:cxn modelId="{121F16CA-6137-48D6-8295-27C2AEC61DF4}" type="presParOf" srcId="{C887B33D-E2C0-4DEB-8372-70807A1E9F4E}" destId="{D6D281EA-B3B7-423B-B92A-968D13230F9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3C558D0-3DEF-447A-AADA-1446741D7CA9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17A516BE-C186-4D64-B29C-723C91BA7D7C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algun Gothic"/>
              <a:ea typeface="Malgun Gothic"/>
            </a:rPr>
            <a:t>몬스터 </a:t>
          </a:r>
          <a:r>
            <a:rPr lang="ko-KR" dirty="0">
              <a:latin typeface="Malgun Gothic"/>
              <a:ea typeface="Malgun Gothic"/>
            </a:rPr>
            <a:t>별</a:t>
          </a:r>
          <a:r>
            <a:rPr lang="ko-KR" altLang="en-US" dirty="0">
              <a:latin typeface="Malgun Gothic"/>
              <a:ea typeface="Malgun Gothic"/>
            </a:rPr>
            <a:t> 추가 시스템 </a:t>
          </a:r>
          <a:endParaRPr lang="ko-KR" altLang="en-US" dirty="0">
            <a:latin typeface="Arial" panose="020B0604020202020204"/>
            <a:cs typeface="Arial" panose="020B0604020202020204"/>
          </a:endParaRPr>
        </a:p>
      </dgm:t>
    </dgm:pt>
    <dgm:pt modelId="{E2651D25-F8B5-4284-AA51-4407C9BD470B}" type="parTrans" cxnId="{1B24D95D-4E00-4975-AA3C-69C683FEFBA6}">
      <dgm:prSet/>
      <dgm:spPr/>
      <dgm:t>
        <a:bodyPr/>
        <a:lstStyle/>
        <a:p>
          <a:pPr latinLnBrk="1"/>
          <a:endParaRPr lang="ko-KR" altLang="en-US"/>
        </a:p>
      </dgm:t>
    </dgm:pt>
    <dgm:pt modelId="{0551438E-3CEC-4514-AE31-E775690E9C4E}" type="sibTrans" cxnId="{1B24D95D-4E00-4975-AA3C-69C683FEFBA6}">
      <dgm:prSet/>
      <dgm:spPr/>
      <dgm:t>
        <a:bodyPr/>
        <a:lstStyle/>
        <a:p>
          <a:pPr latinLnBrk="1"/>
          <a:endParaRPr lang="ko-KR" altLang="en-US"/>
        </a:p>
      </dgm:t>
    </dgm:pt>
    <dgm:pt modelId="{4DC1157B-3C97-49AF-B9EF-4390656037EB}">
      <dgm:prSet phldr="0"/>
      <dgm:spPr/>
      <dgm:t>
        <a:bodyPr/>
        <a:lstStyle/>
        <a:p>
          <a:pPr rtl="0" latinLnBrk="1"/>
          <a:r>
            <a:rPr lang="ko-KR" dirty="0">
              <a:latin typeface="Malgun Gothic"/>
              <a:ea typeface="Malgun Gothic"/>
              <a:cs typeface="Arial"/>
            </a:rPr>
            <a:t>필요 없을 시 삭제 해주세요 </a:t>
          </a:r>
          <a:endParaRPr lang="ko-KR" dirty="0"/>
        </a:p>
      </dgm:t>
    </dgm:pt>
    <dgm:pt modelId="{79C86F71-AE9C-4CA6-8C29-05CDB02143EC}" type="parTrans" cxnId="{E7A1B24A-7A3A-4483-A2E7-1BCD87A23855}">
      <dgm:prSet/>
      <dgm:spPr/>
    </dgm:pt>
    <dgm:pt modelId="{49587B4A-3326-41FE-A1CF-D3E799E5E440}" type="sibTrans" cxnId="{E7A1B24A-7A3A-4483-A2E7-1BCD87A23855}">
      <dgm:prSet/>
      <dgm:spPr/>
    </dgm:pt>
    <dgm:pt modelId="{F8C48640-FCA9-48E0-B9A6-64FC67ACCB4B}" type="pres">
      <dgm:prSet presAssocID="{D3C558D0-3DEF-447A-AADA-1446741D7CA9}" presName="linear" presStyleCnt="0">
        <dgm:presLayoutVars>
          <dgm:animLvl val="lvl"/>
          <dgm:resizeHandles val="exact"/>
        </dgm:presLayoutVars>
      </dgm:prSet>
      <dgm:spPr/>
    </dgm:pt>
    <dgm:pt modelId="{72CA447D-2A58-49D6-80E4-9BD00E52A0FA}" type="pres">
      <dgm:prSet presAssocID="{17A516BE-C186-4D64-B29C-723C91BA7D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8A72A0E-9C29-4A31-8FD0-F8FDD841C613}" type="pres">
      <dgm:prSet presAssocID="{0551438E-3CEC-4514-AE31-E775690E9C4E}" presName="spacer" presStyleCnt="0"/>
      <dgm:spPr/>
    </dgm:pt>
    <dgm:pt modelId="{CC681AC6-714D-4AAA-A970-399672A3B642}" type="pres">
      <dgm:prSet presAssocID="{4DC1157B-3C97-49AF-B9EF-4390656037E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20DE208-529A-4557-9747-92F86FB8B876}" type="presOf" srcId="{17A516BE-C186-4D64-B29C-723C91BA7D7C}" destId="{72CA447D-2A58-49D6-80E4-9BD00E52A0FA}" srcOrd="0" destOrd="0" presId="urn:microsoft.com/office/officeart/2005/8/layout/vList2"/>
    <dgm:cxn modelId="{4CA45D3F-8688-4AB4-9BFD-24A617DC216A}" type="presOf" srcId="{D3C558D0-3DEF-447A-AADA-1446741D7CA9}" destId="{F8C48640-FCA9-48E0-B9A6-64FC67ACCB4B}" srcOrd="0" destOrd="0" presId="urn:microsoft.com/office/officeart/2005/8/layout/vList2"/>
    <dgm:cxn modelId="{1B24D95D-4E00-4975-AA3C-69C683FEFBA6}" srcId="{D3C558D0-3DEF-447A-AADA-1446741D7CA9}" destId="{17A516BE-C186-4D64-B29C-723C91BA7D7C}" srcOrd="0" destOrd="0" parTransId="{E2651D25-F8B5-4284-AA51-4407C9BD470B}" sibTransId="{0551438E-3CEC-4514-AE31-E775690E9C4E}"/>
    <dgm:cxn modelId="{E7A1B24A-7A3A-4483-A2E7-1BCD87A23855}" srcId="{D3C558D0-3DEF-447A-AADA-1446741D7CA9}" destId="{4DC1157B-3C97-49AF-B9EF-4390656037EB}" srcOrd="1" destOrd="0" parTransId="{79C86F71-AE9C-4CA6-8C29-05CDB02143EC}" sibTransId="{49587B4A-3326-41FE-A1CF-D3E799E5E440}"/>
    <dgm:cxn modelId="{7311346B-D97B-4CC3-9B67-23911CA843DD}" type="presOf" srcId="{4DC1157B-3C97-49AF-B9EF-4390656037EB}" destId="{CC681AC6-714D-4AAA-A970-399672A3B642}" srcOrd="0" destOrd="0" presId="urn:microsoft.com/office/officeart/2005/8/layout/vList2"/>
    <dgm:cxn modelId="{5C399787-884B-4DF2-A9EE-73A36059B471}" type="presParOf" srcId="{F8C48640-FCA9-48E0-B9A6-64FC67ACCB4B}" destId="{72CA447D-2A58-49D6-80E4-9BD00E52A0FA}" srcOrd="0" destOrd="0" presId="urn:microsoft.com/office/officeart/2005/8/layout/vList2"/>
    <dgm:cxn modelId="{DC1D3751-BF33-497A-81F1-8D9EAC6636C3}" type="presParOf" srcId="{F8C48640-FCA9-48E0-B9A6-64FC67ACCB4B}" destId="{E8A72A0E-9C29-4A31-8FD0-F8FDD841C613}" srcOrd="1" destOrd="0" presId="urn:microsoft.com/office/officeart/2005/8/layout/vList2"/>
    <dgm:cxn modelId="{132F8DAD-9027-48B0-A7A7-B8743D3CC02D}" type="presParOf" srcId="{F8C48640-FCA9-48E0-B9A6-64FC67ACCB4B}" destId="{CC681AC6-714D-4AAA-A970-399672A3B64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E31D44-CFC8-4D1E-88C4-78F1AB5266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2EBA2F-49DD-41B8-B355-37329032B2D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ko-KR" altLang="en-US" dirty="0">
              <a:latin typeface="Arial" panose="020B0604020202020204"/>
            </a:rPr>
            <a:t>3D를 2D로</a:t>
          </a:r>
          <a:endParaRPr lang="ko-KR" altLang="en-US" dirty="0"/>
        </a:p>
      </dgm:t>
    </dgm:pt>
    <dgm:pt modelId="{0A048307-41DF-479D-B206-F11838D5C32C}" type="parTrans" cxnId="{03AD4D1D-65A5-41B9-B2CA-F9242EC90F2C}">
      <dgm:prSet/>
      <dgm:spPr/>
      <dgm:t>
        <a:bodyPr/>
        <a:lstStyle/>
        <a:p>
          <a:endParaRPr lang="en-US"/>
        </a:p>
      </dgm:t>
    </dgm:pt>
    <dgm:pt modelId="{85C95FCC-BBAC-4690-9BED-56840F4A7877}" type="sibTrans" cxnId="{03AD4D1D-65A5-41B9-B2CA-F9242EC90F2C}">
      <dgm:prSet/>
      <dgm:spPr/>
      <dgm:t>
        <a:bodyPr/>
        <a:lstStyle/>
        <a:p>
          <a:endParaRPr lang="en-US"/>
        </a:p>
      </dgm:t>
    </dgm:pt>
    <dgm:pt modelId="{BC93E0AC-571E-4FCE-847B-91C2F82E4734}" type="pres">
      <dgm:prSet presAssocID="{F4E31D44-CFC8-4D1E-88C4-78F1AB526608}" presName="root" presStyleCnt="0">
        <dgm:presLayoutVars>
          <dgm:dir/>
          <dgm:resizeHandles val="exact"/>
        </dgm:presLayoutVars>
      </dgm:prSet>
      <dgm:spPr/>
    </dgm:pt>
    <dgm:pt modelId="{76B718F9-BAED-46D4-9ADC-4FFC470A9866}" type="pres">
      <dgm:prSet presAssocID="{372EBA2F-49DD-41B8-B355-37329032B2D2}" presName="compNode" presStyleCnt="0"/>
      <dgm:spPr/>
    </dgm:pt>
    <dgm:pt modelId="{56C433D3-77DB-45B0-861B-60A8C12E09F5}" type="pres">
      <dgm:prSet presAssocID="{372EBA2F-49DD-41B8-B355-37329032B2D2}" presName="bgRect" presStyleLbl="bgShp" presStyleIdx="0" presStyleCnt="1"/>
      <dgm:spPr/>
    </dgm:pt>
    <dgm:pt modelId="{0276E0B0-18A0-4D88-A414-61920862E0B6}" type="pres">
      <dgm:prSet presAssocID="{372EBA2F-49DD-41B8-B355-37329032B2D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8396B7E0-BD9B-4B86-B20F-ED0A9CB1D9A3}" type="pres">
      <dgm:prSet presAssocID="{372EBA2F-49DD-41B8-B355-37329032B2D2}" presName="spaceRect" presStyleCnt="0"/>
      <dgm:spPr/>
    </dgm:pt>
    <dgm:pt modelId="{9C37D641-720A-44C3-A112-F723E6BD0FD3}" type="pres">
      <dgm:prSet presAssocID="{372EBA2F-49DD-41B8-B355-37329032B2D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03AD4D1D-65A5-41B9-B2CA-F9242EC90F2C}" srcId="{F4E31D44-CFC8-4D1E-88C4-78F1AB526608}" destId="{372EBA2F-49DD-41B8-B355-37329032B2D2}" srcOrd="0" destOrd="0" parTransId="{0A048307-41DF-479D-B206-F11838D5C32C}" sibTransId="{85C95FCC-BBAC-4690-9BED-56840F4A7877}"/>
    <dgm:cxn modelId="{E22F8C22-D86A-4844-8F31-BDB37AFE0846}" type="presOf" srcId="{F4E31D44-CFC8-4D1E-88C4-78F1AB526608}" destId="{BC93E0AC-571E-4FCE-847B-91C2F82E4734}" srcOrd="0" destOrd="0" presId="urn:microsoft.com/office/officeart/2018/2/layout/IconVerticalSolidList"/>
    <dgm:cxn modelId="{2BD4924E-0457-4493-86E1-856B73D247EB}" type="presOf" srcId="{372EBA2F-49DD-41B8-B355-37329032B2D2}" destId="{9C37D641-720A-44C3-A112-F723E6BD0FD3}" srcOrd="0" destOrd="0" presId="urn:microsoft.com/office/officeart/2018/2/layout/IconVerticalSolidList"/>
    <dgm:cxn modelId="{7C0001E1-BA9A-4F71-8FDC-9CBB7444DD7B}" type="presParOf" srcId="{BC93E0AC-571E-4FCE-847B-91C2F82E4734}" destId="{76B718F9-BAED-46D4-9ADC-4FFC470A9866}" srcOrd="0" destOrd="0" presId="urn:microsoft.com/office/officeart/2018/2/layout/IconVerticalSolidList"/>
    <dgm:cxn modelId="{A867C978-EC3F-4F92-BEE6-46EBF12DE491}" type="presParOf" srcId="{76B718F9-BAED-46D4-9ADC-4FFC470A9866}" destId="{56C433D3-77DB-45B0-861B-60A8C12E09F5}" srcOrd="0" destOrd="0" presId="urn:microsoft.com/office/officeart/2018/2/layout/IconVerticalSolidList"/>
    <dgm:cxn modelId="{0983A82A-9D45-4C3E-9401-427A3B3A72DE}" type="presParOf" srcId="{76B718F9-BAED-46D4-9ADC-4FFC470A9866}" destId="{0276E0B0-18A0-4D88-A414-61920862E0B6}" srcOrd="1" destOrd="0" presId="urn:microsoft.com/office/officeart/2018/2/layout/IconVerticalSolidList"/>
    <dgm:cxn modelId="{B69C9465-0ED5-4ABA-BF32-82EC043C169E}" type="presParOf" srcId="{76B718F9-BAED-46D4-9ADC-4FFC470A9866}" destId="{8396B7E0-BD9B-4B86-B20F-ED0A9CB1D9A3}" srcOrd="2" destOrd="0" presId="urn:microsoft.com/office/officeart/2018/2/layout/IconVerticalSolidList"/>
    <dgm:cxn modelId="{2099E61E-695A-4DEB-A0FC-A76B8469227C}" type="presParOf" srcId="{76B718F9-BAED-46D4-9ADC-4FFC470A9866}" destId="{9C37D641-720A-44C3-A112-F723E6BD0F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rial" panose="020B0604020202020204"/>
            </a:rPr>
            <a:t>플레이어의 조작법 </a:t>
          </a:r>
          <a:endParaRPr lang="ko-KR" altLang="en-US"/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</dgm:pt>
  </dgm:ptLst>
  <dgm:cxnLst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3ED2DDD5-4269-412A-B02B-3BF51316817C}" type="presOf" srcId="{4322DBC9-2C71-40A7-870E-198D553ACBB7}" destId="{17B329D4-04FA-4B99-9E19-A6805CAA9343}" srcOrd="0" destOrd="0" presId="urn:microsoft.com/office/officeart/2005/8/layout/process2"/>
    <dgm:cxn modelId="{45DD860E-2282-45FC-8A36-5E9C4971E5D3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30893E-3F54-47B3-897A-1B702FFCBFA3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6B702EAD-273C-435E-A031-3791C764C430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키보드 </a:t>
          </a:r>
          <a:r>
            <a:rPr lang="ko-KR" altLang="en-US" dirty="0" err="1">
              <a:latin typeface="Arial" panose="020B0604020202020204"/>
            </a:rPr>
            <a:t>A</a:t>
          </a:r>
          <a:r>
            <a:rPr lang="ko-KR" altLang="en-US" dirty="0">
              <a:latin typeface="Arial" panose="020B0604020202020204"/>
            </a:rPr>
            <a:t>, </a:t>
          </a:r>
          <a:r>
            <a:rPr lang="ko-KR" altLang="en-US" dirty="0" err="1">
              <a:latin typeface="Arial" panose="020B0604020202020204"/>
            </a:rPr>
            <a:t>D</a:t>
          </a:r>
          <a:r>
            <a:rPr lang="ko-KR" altLang="en-US" dirty="0">
              <a:latin typeface="Arial" panose="020B0604020202020204"/>
            </a:rPr>
            <a:t> : 플레이어의 이동</a:t>
          </a:r>
          <a:endParaRPr lang="ko-KR" altLang="en-US" dirty="0"/>
        </a:p>
      </dgm:t>
    </dgm:pt>
    <dgm:pt modelId="{005D0FF3-9D21-411C-9909-89882ABBC52A}" type="par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AE272982-F944-4251-B0F6-19EC76A8F6AA}" type="sib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FB874788-37AE-481B-9F58-2D69849FA650}">
      <dgm:prSet phldrT="[텍스트]" phldr="0"/>
      <dgm:spPr/>
      <dgm:t>
        <a:bodyPr/>
        <a:lstStyle/>
        <a:p>
          <a:pPr rtl="0" latinLnBrk="1"/>
          <a:r>
            <a:rPr lang="ko-KR" dirty="0">
              <a:latin typeface="Malgun Gothic"/>
              <a:ea typeface="Malgun Gothic"/>
            </a:rPr>
            <a:t>키보드 E</a:t>
          </a:r>
          <a:r>
            <a:rPr lang="en-US" altLang="ko-KR" dirty="0">
              <a:latin typeface="Malgun Gothic"/>
              <a:ea typeface="Malgun Gothic"/>
            </a:rPr>
            <a:t> </a:t>
          </a:r>
          <a:r>
            <a:rPr lang="ko-KR" dirty="0">
              <a:latin typeface="Malgun Gothic"/>
              <a:ea typeface="Malgun Gothic"/>
            </a:rPr>
            <a:t>: </a:t>
          </a:r>
          <a:r>
            <a:rPr lang="ko-KR" dirty="0" err="1">
              <a:latin typeface="Malgun Gothic"/>
              <a:ea typeface="Malgun Gothic"/>
            </a:rPr>
            <a:t>포션</a:t>
          </a:r>
          <a:r>
            <a:rPr lang="ko-KR" dirty="0">
              <a:latin typeface="Malgun Gothic"/>
              <a:ea typeface="Malgun Gothic"/>
            </a:rPr>
            <a:t> 사용</a:t>
          </a:r>
          <a:endParaRPr lang="ko-KR" altLang="en-US" dirty="0">
            <a:latin typeface="Arial" panose="020B0604020202020204"/>
          </a:endParaRPr>
        </a:p>
      </dgm:t>
    </dgm:pt>
    <dgm:pt modelId="{CAD2BE2E-299A-4653-9A01-C648E5483ADC}" type="parTrans" cxnId="{36DF930F-B9BB-4492-8974-B3EF66FACB9E}">
      <dgm:prSet/>
      <dgm:spPr/>
      <dgm:t>
        <a:bodyPr/>
        <a:lstStyle/>
        <a:p>
          <a:pPr latinLnBrk="1"/>
          <a:endParaRPr lang="ko-KR" altLang="en-US"/>
        </a:p>
      </dgm:t>
    </dgm:pt>
    <dgm:pt modelId="{D8DC7095-C599-4A76-86FA-5704DD3650BF}" type="sibTrans" cxnId="{36DF930F-B9BB-4492-8974-B3EF66FACB9E}">
      <dgm:prSet/>
      <dgm:spPr/>
      <dgm:t>
        <a:bodyPr/>
        <a:lstStyle/>
        <a:p>
          <a:pPr latinLnBrk="1"/>
          <a:endParaRPr lang="ko-KR" altLang="en-US"/>
        </a:p>
      </dgm:t>
    </dgm:pt>
    <dgm:pt modelId="{D205FE01-8A96-48D4-B2CA-444D7E45E0FF}">
      <dgm:prSet phldr="0"/>
      <dgm:spPr/>
      <dgm:t>
        <a:bodyPr/>
        <a:lstStyle/>
        <a:p>
          <a:pPr rtl="0" latinLnBrk="1"/>
          <a:r>
            <a:rPr lang="ko-KR" altLang="en-US" dirty="0">
              <a:latin typeface="Malgun Gothic"/>
              <a:ea typeface="Malgun Gothic"/>
            </a:rPr>
            <a:t>스페이스바 : 점프</a:t>
          </a:r>
        </a:p>
      </dgm:t>
    </dgm:pt>
    <dgm:pt modelId="{14785926-73F1-4D3D-9771-5087DA41D245}" type="parTrans" cxnId="{D5DB0570-2FA9-4918-B25F-772458C5AC64}">
      <dgm:prSet/>
      <dgm:spPr/>
    </dgm:pt>
    <dgm:pt modelId="{E322F7FD-7498-406B-A453-6B627F7BBEA1}" type="sibTrans" cxnId="{D5DB0570-2FA9-4918-B25F-772458C5AC64}">
      <dgm:prSet/>
      <dgm:spPr/>
    </dgm:pt>
    <dgm:pt modelId="{8B9EB53E-A619-407C-BA92-576CAA324878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마우스 좌클릭  : 공격</a:t>
          </a:r>
        </a:p>
      </dgm:t>
    </dgm:pt>
    <dgm:pt modelId="{DD7F2E4C-D3CD-43F1-9BB7-D5C24355CAC9}" type="parTrans" cxnId="{A82BE8F0-24F9-4A86-83C9-827884349171}">
      <dgm:prSet/>
      <dgm:spPr/>
    </dgm:pt>
    <dgm:pt modelId="{411F1861-9D10-4150-909D-2F062E3827D0}" type="sibTrans" cxnId="{A82BE8F0-24F9-4A86-83C9-827884349171}">
      <dgm:prSet/>
      <dgm:spPr/>
    </dgm:pt>
    <dgm:pt modelId="{475CFB20-4398-43E7-90FA-DB3ECC30AE7D}" type="pres">
      <dgm:prSet presAssocID="{F130893E-3F54-47B3-897A-1B702FFCBFA3}" presName="linear" presStyleCnt="0">
        <dgm:presLayoutVars>
          <dgm:animLvl val="lvl"/>
          <dgm:resizeHandles val="exact"/>
        </dgm:presLayoutVars>
      </dgm:prSet>
      <dgm:spPr/>
    </dgm:pt>
    <dgm:pt modelId="{EB6D0838-47B9-4A9F-8930-616452A61F67}" type="pres">
      <dgm:prSet presAssocID="{6B702EAD-273C-435E-A031-3791C764C43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CE4FE8C-712D-497D-A9F0-6672D0B31175}" type="pres">
      <dgm:prSet presAssocID="{AE272982-F944-4251-B0F6-19EC76A8F6AA}" presName="spacer" presStyleCnt="0"/>
      <dgm:spPr/>
    </dgm:pt>
    <dgm:pt modelId="{554C8B4B-E2B2-47A7-A117-294EA1A9B130}" type="pres">
      <dgm:prSet presAssocID="{FB874788-37AE-481B-9F58-2D69849FA65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6B97050-0B17-475D-8594-1A459DCDF6FA}" type="pres">
      <dgm:prSet presAssocID="{D8DC7095-C599-4A76-86FA-5704DD3650BF}" presName="spacer" presStyleCnt="0"/>
      <dgm:spPr/>
    </dgm:pt>
    <dgm:pt modelId="{619432E5-BA37-4869-AD64-F9FD55B834A1}" type="pres">
      <dgm:prSet presAssocID="{D205FE01-8A96-48D4-B2CA-444D7E45E0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C2CE56-04A8-4BBE-9ED3-863BA174ADE7}" type="pres">
      <dgm:prSet presAssocID="{E322F7FD-7498-406B-A453-6B627F7BBEA1}" presName="spacer" presStyleCnt="0"/>
      <dgm:spPr/>
    </dgm:pt>
    <dgm:pt modelId="{DD479443-C111-43FB-AF8D-8E5CD380A298}" type="pres">
      <dgm:prSet presAssocID="{8B9EB53E-A619-407C-BA92-576CAA32487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7B4D904-5E5A-41AD-8F01-A0514BCC20BB}" type="presOf" srcId="{D205FE01-8A96-48D4-B2CA-444D7E45E0FF}" destId="{619432E5-BA37-4869-AD64-F9FD55B834A1}" srcOrd="0" destOrd="0" presId="urn:microsoft.com/office/officeart/2005/8/layout/vList2"/>
    <dgm:cxn modelId="{36DF930F-B9BB-4492-8974-B3EF66FACB9E}" srcId="{F130893E-3F54-47B3-897A-1B702FFCBFA3}" destId="{FB874788-37AE-481B-9F58-2D69849FA650}" srcOrd="1" destOrd="0" parTransId="{CAD2BE2E-299A-4653-9A01-C648E5483ADC}" sibTransId="{D8DC7095-C599-4A76-86FA-5704DD3650BF}"/>
    <dgm:cxn modelId="{88ABF46C-346A-4A23-9511-60C6838D784A}" type="presOf" srcId="{6B702EAD-273C-435E-A031-3791C764C430}" destId="{EB6D0838-47B9-4A9F-8930-616452A61F67}" srcOrd="0" destOrd="0" presId="urn:microsoft.com/office/officeart/2005/8/layout/vList2"/>
    <dgm:cxn modelId="{D5DB0570-2FA9-4918-B25F-772458C5AC64}" srcId="{F130893E-3F54-47B3-897A-1B702FFCBFA3}" destId="{D205FE01-8A96-48D4-B2CA-444D7E45E0FF}" srcOrd="2" destOrd="0" parTransId="{14785926-73F1-4D3D-9771-5087DA41D245}" sibTransId="{E322F7FD-7498-406B-A453-6B627F7BBEA1}"/>
    <dgm:cxn modelId="{1BCEE954-C3FC-48C0-8666-719C1C34CF50}" type="presOf" srcId="{FB874788-37AE-481B-9F58-2D69849FA650}" destId="{554C8B4B-E2B2-47A7-A117-294EA1A9B130}" srcOrd="0" destOrd="0" presId="urn:microsoft.com/office/officeart/2005/8/layout/vList2"/>
    <dgm:cxn modelId="{D8BA468E-E350-435F-A4E9-281F25F05A66}" srcId="{F130893E-3F54-47B3-897A-1B702FFCBFA3}" destId="{6B702EAD-273C-435E-A031-3791C764C430}" srcOrd="0" destOrd="0" parTransId="{005D0FF3-9D21-411C-9909-89882ABBC52A}" sibTransId="{AE272982-F944-4251-B0F6-19EC76A8F6AA}"/>
    <dgm:cxn modelId="{F3CA8AA8-981A-4168-9EEA-864020F77446}" type="presOf" srcId="{8B9EB53E-A619-407C-BA92-576CAA324878}" destId="{DD479443-C111-43FB-AF8D-8E5CD380A298}" srcOrd="0" destOrd="0" presId="urn:microsoft.com/office/officeart/2005/8/layout/vList2"/>
    <dgm:cxn modelId="{548934CF-0926-4C32-BC08-4DE97B75C541}" type="presOf" srcId="{F130893E-3F54-47B3-897A-1B702FFCBFA3}" destId="{475CFB20-4398-43E7-90FA-DB3ECC30AE7D}" srcOrd="0" destOrd="0" presId="urn:microsoft.com/office/officeart/2005/8/layout/vList2"/>
    <dgm:cxn modelId="{A82BE8F0-24F9-4A86-83C9-827884349171}" srcId="{F130893E-3F54-47B3-897A-1B702FFCBFA3}" destId="{8B9EB53E-A619-407C-BA92-576CAA324878}" srcOrd="3" destOrd="0" parTransId="{DD7F2E4C-D3CD-43F1-9BB7-D5C24355CAC9}" sibTransId="{411F1861-9D10-4150-909D-2F062E3827D0}"/>
    <dgm:cxn modelId="{44C3679E-E0C2-43E1-BD4C-4575872B7588}" type="presParOf" srcId="{475CFB20-4398-43E7-90FA-DB3ECC30AE7D}" destId="{EB6D0838-47B9-4A9F-8930-616452A61F67}" srcOrd="0" destOrd="0" presId="urn:microsoft.com/office/officeart/2005/8/layout/vList2"/>
    <dgm:cxn modelId="{BC84D195-BD0C-44DA-81CA-64B0E1166F48}" type="presParOf" srcId="{475CFB20-4398-43E7-90FA-DB3ECC30AE7D}" destId="{FCE4FE8C-712D-497D-A9F0-6672D0B31175}" srcOrd="1" destOrd="0" presId="urn:microsoft.com/office/officeart/2005/8/layout/vList2"/>
    <dgm:cxn modelId="{51438F60-D890-4D02-879C-7CEF07A2E826}" type="presParOf" srcId="{475CFB20-4398-43E7-90FA-DB3ECC30AE7D}" destId="{554C8B4B-E2B2-47A7-A117-294EA1A9B130}" srcOrd="2" destOrd="0" presId="urn:microsoft.com/office/officeart/2005/8/layout/vList2"/>
    <dgm:cxn modelId="{7A583E63-B63D-4C85-A282-C2FDDE8524B1}" type="presParOf" srcId="{475CFB20-4398-43E7-90FA-DB3ECC30AE7D}" destId="{D6B97050-0B17-475D-8594-1A459DCDF6FA}" srcOrd="3" destOrd="0" presId="urn:microsoft.com/office/officeart/2005/8/layout/vList2"/>
    <dgm:cxn modelId="{628B6943-98EB-4A6B-A880-3C6E2DBB2E51}" type="presParOf" srcId="{475CFB20-4398-43E7-90FA-DB3ECC30AE7D}" destId="{619432E5-BA37-4869-AD64-F9FD55B834A1}" srcOrd="4" destOrd="0" presId="urn:microsoft.com/office/officeart/2005/8/layout/vList2"/>
    <dgm:cxn modelId="{2F1A3EA2-480F-44E5-B377-B7155856B47E}" type="presParOf" srcId="{475CFB20-4398-43E7-90FA-DB3ECC30AE7D}" destId="{ADC2CE56-04A8-4BBE-9ED3-863BA174ADE7}" srcOrd="5" destOrd="0" presId="urn:microsoft.com/office/officeart/2005/8/layout/vList2"/>
    <dgm:cxn modelId="{DE6C2CAA-BC82-4937-8D93-5AFDDC9A4D4F}" type="presParOf" srcId="{475CFB20-4398-43E7-90FA-DB3ECC30AE7D}" destId="{DD479443-C111-43FB-AF8D-8E5CD380A29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플레이어 </a:t>
          </a:r>
          <a:br>
            <a:rPr lang="ko-KR" altLang="en-US" dirty="0">
              <a:latin typeface="Arial" panose="020B0604020202020204"/>
            </a:rPr>
          </a:br>
          <a:r>
            <a:rPr lang="ko-KR" altLang="en-US" dirty="0">
              <a:latin typeface="Arial" panose="020B0604020202020204"/>
            </a:rPr>
            <a:t>정보</a:t>
          </a:r>
          <a:endParaRPr lang="ko-KR" altLang="en-US" dirty="0"/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</dgm:pt>
  </dgm:ptLst>
  <dgm:cxnLst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3ED2DDD5-4269-412A-B02B-3BF51316817C}" type="presOf" srcId="{4322DBC9-2C71-40A7-870E-198D553ACBB7}" destId="{17B329D4-04FA-4B99-9E19-A6805CAA9343}" srcOrd="0" destOrd="0" presId="urn:microsoft.com/office/officeart/2005/8/layout/process2"/>
    <dgm:cxn modelId="{45DD860E-2282-45FC-8A36-5E9C4971E5D3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6585C823-1A86-41FC-A75B-220BFECEA088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점프</a:t>
          </a:r>
          <a:endParaRPr lang="ko-KR" altLang="en-US" dirty="0"/>
        </a:p>
      </dgm:t>
    </dgm:pt>
    <dgm:pt modelId="{458DE63A-AD46-4A06-975D-F1389129A506}" type="parTrans" cxnId="{69D1FBC0-1ED3-4596-BB85-2B631712EF3E}">
      <dgm:prSet/>
      <dgm:spPr/>
      <dgm:t>
        <a:bodyPr/>
        <a:lstStyle/>
        <a:p>
          <a:pPr latinLnBrk="1"/>
          <a:endParaRPr lang="ko-KR" altLang="en-US"/>
        </a:p>
      </dgm:t>
    </dgm:pt>
    <dgm:pt modelId="{9C257692-E7C5-4840-8363-2847D459F361}" type="sibTrans" cxnId="{69D1FBC0-1ED3-4596-BB85-2B631712EF3E}">
      <dgm:prSet/>
      <dgm:spPr/>
      <dgm:t>
        <a:bodyPr/>
        <a:lstStyle/>
        <a:p>
          <a:pPr latinLnBrk="1"/>
          <a:endParaRPr lang="ko-KR" altLang="en-US"/>
        </a:p>
      </dgm:t>
    </dgm:pt>
    <dgm:pt modelId="{1C8B393E-15B7-4857-8216-9C6FE2CBEC2E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더블 </a:t>
          </a:r>
          <a:br>
            <a:rPr lang="ko-KR" altLang="en-US" dirty="0">
              <a:latin typeface="Arial" panose="020B0604020202020204"/>
            </a:rPr>
          </a:br>
          <a:r>
            <a:rPr lang="ko-KR" altLang="en-US" dirty="0">
              <a:latin typeface="Arial" panose="020B0604020202020204"/>
            </a:rPr>
            <a:t>점프 </a:t>
          </a:r>
        </a:p>
      </dgm:t>
    </dgm:pt>
    <dgm:pt modelId="{7DB921AF-7916-4801-8564-D72C827C11D3}" type="parTrans" cxnId="{97ED966B-0F9E-406C-8A77-79A2F86619D8}">
      <dgm:prSet/>
      <dgm:spPr/>
    </dgm:pt>
    <dgm:pt modelId="{AFC004B6-8975-4915-A5C3-9A9E4C05D212}" type="sibTrans" cxnId="{97ED966B-0F9E-406C-8A77-79A2F86619D8}">
      <dgm:prSet/>
      <dgm:spPr/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코인</a:t>
          </a:r>
        </a:p>
      </dgm:t>
    </dgm:pt>
    <dgm:pt modelId="{DFB5A4E2-F0E5-49D3-8824-5D94B06C4262}" type="parTrans" cxnId="{CB0B4428-F177-49E6-A9D4-5F96AB5066CA}">
      <dgm:prSet/>
      <dgm:spPr/>
    </dgm:pt>
    <dgm:pt modelId="{64A1CA12-F64E-4DF2-9E01-A895F8527BF9}" type="sibTrans" cxnId="{CB0B4428-F177-49E6-A9D4-5F96AB5066CA}">
      <dgm:prSet/>
      <dgm:spPr/>
    </dgm:pt>
    <dgm:pt modelId="{F8C10CD9-9939-4CC1-A018-ACAABEF8B51F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포션</a:t>
          </a:r>
        </a:p>
      </dgm:t>
    </dgm:pt>
    <dgm:pt modelId="{ED2AE947-9D36-4928-A71F-AB5F2C24C164}" type="parTrans" cxnId="{848B83BC-FD1F-4E15-8803-09E52827AF39}">
      <dgm:prSet/>
      <dgm:spPr/>
    </dgm:pt>
    <dgm:pt modelId="{523F212B-3807-4BE1-9789-E9B56078F05E}" type="sibTrans" cxnId="{848B83BC-FD1F-4E15-8803-09E52827AF39}">
      <dgm:prSet/>
      <dgm:spPr/>
    </dgm:pt>
    <dgm:pt modelId="{336EAC99-32A0-4C1A-8495-5B2835581A5D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HP회복</a:t>
          </a:r>
        </a:p>
      </dgm:t>
    </dgm:pt>
    <dgm:pt modelId="{15C78B6D-E774-4337-AB0F-B15BC12CD108}" type="parTrans" cxnId="{74CB1BB6-3B98-4576-A976-C73DD4708AE2}">
      <dgm:prSet/>
      <dgm:spPr/>
    </dgm:pt>
    <dgm:pt modelId="{F0D1BE02-545A-4A9B-9510-EDEA4CD9F281}" type="sibTrans" cxnId="{74CB1BB6-3B98-4576-A976-C73DD4708AE2}">
      <dgm:prSet/>
      <dgm:spPr/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  <a:endParaRPr lang="ko-KR" dirty="0"/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5849395A-9F78-4B72-9FC0-3B82589A38AF}" type="pres">
      <dgm:prSet presAssocID="{2BA327A8-0FFF-4F33-A67F-BA6E0F2B3455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2B6616C-BF99-4E15-88FE-B2ABD1BB4156}" type="pres">
      <dgm:prSet presAssocID="{2BA327A8-0FFF-4F33-A67F-BA6E0F2B3455}" presName="cycle" presStyleCnt="0"/>
      <dgm:spPr/>
    </dgm:pt>
    <dgm:pt modelId="{19D257CC-989F-41A9-9491-465E0B0ACE94}" type="pres">
      <dgm:prSet presAssocID="{2BA327A8-0FFF-4F33-A67F-BA6E0F2B3455}" presName="centerShape" presStyleCnt="0"/>
      <dgm:spPr/>
    </dgm:pt>
    <dgm:pt modelId="{51757AED-72DE-4212-8BA9-8E4D5DF3BF93}" type="pres">
      <dgm:prSet presAssocID="{2BA327A8-0FFF-4F33-A67F-BA6E0F2B3455}" presName="connSite" presStyleLbl="node1" presStyleIdx="0" presStyleCnt="6"/>
      <dgm:spPr/>
    </dgm:pt>
    <dgm:pt modelId="{1153DDD1-F97D-494E-9F5F-320F38A39D90}" type="pres">
      <dgm:prSet presAssocID="{2BA327A8-0FFF-4F33-A67F-BA6E0F2B3455}" presName="visible" presStyleLbl="node1" presStyleIdx="0" presStyleCnt="6"/>
      <dgm:spPr/>
    </dgm:pt>
    <dgm:pt modelId="{925D24FD-8B44-4155-9703-087818A443D0}" type="pres">
      <dgm:prSet presAssocID="{070CAE47-2D4E-493F-BBBE-ACA944D10C3A}" presName="Name25" presStyleLbl="parChTrans1D1" presStyleIdx="0" presStyleCnt="5"/>
      <dgm:spPr/>
    </dgm:pt>
    <dgm:pt modelId="{F5BF4D9D-CEBA-4D65-8147-D120C06536EE}" type="pres">
      <dgm:prSet presAssocID="{6CC767B4-0B2F-4D60-A65C-D587B3DD105B}" presName="node" presStyleCnt="0"/>
      <dgm:spPr/>
    </dgm:pt>
    <dgm:pt modelId="{1303A693-3B02-4ACF-8B1F-E035FD4606B1}" type="pres">
      <dgm:prSet presAssocID="{6CC767B4-0B2F-4D60-A65C-D587B3DD105B}" presName="parentNode" presStyleLbl="node1" presStyleIdx="1" presStyleCnt="6">
        <dgm:presLayoutVars>
          <dgm:chMax val="1"/>
          <dgm:bulletEnabled val="1"/>
        </dgm:presLayoutVars>
      </dgm:prSet>
      <dgm:spPr/>
    </dgm:pt>
    <dgm:pt modelId="{DF65D4F9-5160-473C-B734-F0CB56EAD3F6}" type="pres">
      <dgm:prSet presAssocID="{6CC767B4-0B2F-4D60-A65C-D587B3DD105B}" presName="childNode" presStyleLbl="revTx" presStyleIdx="0" presStyleCnt="4">
        <dgm:presLayoutVars>
          <dgm:bulletEnabled val="1"/>
        </dgm:presLayoutVars>
      </dgm:prSet>
      <dgm:spPr/>
    </dgm:pt>
    <dgm:pt modelId="{449F6368-5220-48E6-8469-6D6D65C457F7}" type="pres">
      <dgm:prSet presAssocID="{CD153FB8-BDA9-461D-9C03-31A25E266815}" presName="Name25" presStyleLbl="parChTrans1D1" presStyleIdx="1" presStyleCnt="5"/>
      <dgm:spPr/>
    </dgm:pt>
    <dgm:pt modelId="{7A240422-D48D-409C-B43C-E3B248E9006E}" type="pres">
      <dgm:prSet presAssocID="{4E189E7B-1BE7-4DD3-8933-4E437CB2D1A6}" presName="node" presStyleCnt="0"/>
      <dgm:spPr/>
    </dgm:pt>
    <dgm:pt modelId="{F54F5214-8540-4F83-8CB3-22AF870E7F95}" type="pres">
      <dgm:prSet presAssocID="{4E189E7B-1BE7-4DD3-8933-4E437CB2D1A6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5B61F8A2-2349-4BF2-BA35-C7548208E234}" type="pres">
      <dgm:prSet presAssocID="{4E189E7B-1BE7-4DD3-8933-4E437CB2D1A6}" presName="childNode" presStyleLbl="revTx" presStyleIdx="1" presStyleCnt="4">
        <dgm:presLayoutVars>
          <dgm:bulletEnabled val="1"/>
        </dgm:presLayoutVars>
      </dgm:prSet>
      <dgm:spPr/>
    </dgm:pt>
    <dgm:pt modelId="{4FC00609-7033-4AD2-A07B-1498E0A35B4C}" type="pres">
      <dgm:prSet presAssocID="{458DE63A-AD46-4A06-975D-F1389129A506}" presName="Name25" presStyleLbl="parChTrans1D1" presStyleIdx="2" presStyleCnt="5"/>
      <dgm:spPr/>
    </dgm:pt>
    <dgm:pt modelId="{872C6897-15C0-40AA-A509-CC51EEE018F2}" type="pres">
      <dgm:prSet presAssocID="{6585C823-1A86-41FC-A75B-220BFECEA088}" presName="node" presStyleCnt="0"/>
      <dgm:spPr/>
    </dgm:pt>
    <dgm:pt modelId="{BCEF816A-E511-437B-BD6F-DEDEB6BF6668}" type="pres">
      <dgm:prSet presAssocID="{6585C823-1A86-41FC-A75B-220BFECEA088}" presName="parentNode" presStyleLbl="node1" presStyleIdx="3" presStyleCnt="6">
        <dgm:presLayoutVars>
          <dgm:chMax val="1"/>
          <dgm:bulletEnabled val="1"/>
        </dgm:presLayoutVars>
      </dgm:prSet>
      <dgm:spPr/>
    </dgm:pt>
    <dgm:pt modelId="{5A00A3FC-D591-4DD3-A79C-3CF91D1F623B}" type="pres">
      <dgm:prSet presAssocID="{6585C823-1A86-41FC-A75B-220BFECEA088}" presName="childNode" presStyleLbl="revTx" presStyleIdx="2" presStyleCnt="4">
        <dgm:presLayoutVars>
          <dgm:bulletEnabled val="1"/>
        </dgm:presLayoutVars>
      </dgm:prSet>
      <dgm:spPr/>
    </dgm:pt>
    <dgm:pt modelId="{711781FB-4071-493F-BEF5-F77D32761AF5}" type="pres">
      <dgm:prSet presAssocID="{DFB5A4E2-F0E5-49D3-8824-5D94B06C4262}" presName="Name25" presStyleLbl="parChTrans1D1" presStyleIdx="3" presStyleCnt="5"/>
      <dgm:spPr/>
    </dgm:pt>
    <dgm:pt modelId="{853C50F6-5ECC-43AB-B587-F910AC1A9E5F}" type="pres">
      <dgm:prSet presAssocID="{B84EEBB6-9C3F-45EB-8136-5E8DA29829D7}" presName="node" presStyleCnt="0"/>
      <dgm:spPr/>
    </dgm:pt>
    <dgm:pt modelId="{2A0942E5-F635-4498-B773-A9DA9526B7A3}" type="pres">
      <dgm:prSet presAssocID="{B84EEBB6-9C3F-45EB-8136-5E8DA29829D7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00634B3B-80C3-451E-BE20-5C7F33C09C19}" type="pres">
      <dgm:prSet presAssocID="{B84EEBB6-9C3F-45EB-8136-5E8DA29829D7}" presName="childNode" presStyleLbl="revTx" presStyleIdx="2" presStyleCnt="4">
        <dgm:presLayoutVars>
          <dgm:bulletEnabled val="1"/>
        </dgm:presLayoutVars>
      </dgm:prSet>
      <dgm:spPr/>
    </dgm:pt>
    <dgm:pt modelId="{2F16FFA1-34E5-4A56-989C-DBA2C3976507}" type="pres">
      <dgm:prSet presAssocID="{ED2AE947-9D36-4928-A71F-AB5F2C24C164}" presName="Name25" presStyleLbl="parChTrans1D1" presStyleIdx="4" presStyleCnt="5"/>
      <dgm:spPr/>
    </dgm:pt>
    <dgm:pt modelId="{95AE95F5-01A9-4C82-BD39-1DE3D1902B66}" type="pres">
      <dgm:prSet presAssocID="{F8C10CD9-9939-4CC1-A018-ACAABEF8B51F}" presName="node" presStyleCnt="0"/>
      <dgm:spPr/>
    </dgm:pt>
    <dgm:pt modelId="{8D111791-3DCA-4511-B42F-B7F73C6B53B9}" type="pres">
      <dgm:prSet presAssocID="{F8C10CD9-9939-4CC1-A018-ACAABEF8B51F}" presName="parentNode" presStyleLbl="node1" presStyleIdx="5" presStyleCnt="6">
        <dgm:presLayoutVars>
          <dgm:chMax val="1"/>
          <dgm:bulletEnabled val="1"/>
        </dgm:presLayoutVars>
      </dgm:prSet>
      <dgm:spPr/>
    </dgm:pt>
    <dgm:pt modelId="{6265C5AC-5613-417C-9C03-ED43655A8C3A}" type="pres">
      <dgm:prSet presAssocID="{F8C10CD9-9939-4CC1-A018-ACAABEF8B51F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CE838E05-434E-444E-9309-31BA1258A6A8}" type="presOf" srcId="{B84EEBB6-9C3F-45EB-8136-5E8DA29829D7}" destId="{2A0942E5-F635-4498-B773-A9DA9526B7A3}" srcOrd="0" destOrd="0" presId="urn:microsoft.com/office/officeart/2005/8/layout/radial2"/>
    <dgm:cxn modelId="{27E4F105-8092-4659-8F94-FBA2034CDF71}" type="presOf" srcId="{4E189E7B-1BE7-4DD3-8933-4E437CB2D1A6}" destId="{F54F5214-8540-4F83-8CB3-22AF870E7F95}" srcOrd="0" destOrd="0" presId="urn:microsoft.com/office/officeart/2005/8/layout/radial2"/>
    <dgm:cxn modelId="{E528EF0A-2EEF-41FB-83E6-684ABB2AE966}" type="presOf" srcId="{070CAE47-2D4E-493F-BBBE-ACA944D10C3A}" destId="{925D24FD-8B44-4155-9703-087818A443D0}" srcOrd="0" destOrd="0" presId="urn:microsoft.com/office/officeart/2005/8/layout/radial2"/>
    <dgm:cxn modelId="{CB0B4428-F177-49E6-A9D4-5F96AB5066CA}" srcId="{2BA327A8-0FFF-4F33-A67F-BA6E0F2B3455}" destId="{B84EEBB6-9C3F-45EB-8136-5E8DA29829D7}" srcOrd="3" destOrd="0" parTransId="{DFB5A4E2-F0E5-49D3-8824-5D94B06C4262}" sibTransId="{64A1CA12-F64E-4DF2-9E01-A895F8527BF9}"/>
    <dgm:cxn modelId="{574A872C-7019-4E20-9FF6-531B1ACEACB0}" type="presOf" srcId="{1C8B393E-15B7-4857-8216-9C6FE2CBEC2E}" destId="{5A00A3FC-D591-4DD3-A79C-3CF91D1F623B}" srcOrd="0" destOrd="0" presId="urn:microsoft.com/office/officeart/2005/8/layout/radial2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93C5432E-0BBC-400E-9C80-FFDD03BAE21A}" type="presOf" srcId="{ED2AE947-9D36-4928-A71F-AB5F2C24C164}" destId="{2F16FFA1-34E5-4A56-989C-DBA2C3976507}" srcOrd="0" destOrd="0" presId="urn:microsoft.com/office/officeart/2005/8/layout/radial2"/>
    <dgm:cxn modelId="{80574861-F46B-4F5D-81AE-C1C3ABF5A11E}" type="presOf" srcId="{6585C823-1A86-41FC-A75B-220BFECEA088}" destId="{BCEF816A-E511-437B-BD6F-DEDEB6BF6668}" srcOrd="0" destOrd="0" presId="urn:microsoft.com/office/officeart/2005/8/layout/radial2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9EF76046-4F97-4711-9311-827353847C1E}" type="presOf" srcId="{336EAC99-32A0-4C1A-8495-5B2835581A5D}" destId="{6265C5AC-5613-417C-9C03-ED43655A8C3A}" srcOrd="0" destOrd="0" presId="urn:microsoft.com/office/officeart/2005/8/layout/radial2"/>
    <dgm:cxn modelId="{97ED966B-0F9E-406C-8A77-79A2F86619D8}" srcId="{6585C823-1A86-41FC-A75B-220BFECEA088}" destId="{1C8B393E-15B7-4857-8216-9C6FE2CBEC2E}" srcOrd="0" destOrd="0" parTransId="{7DB921AF-7916-4801-8564-D72C827C11D3}" sibTransId="{AFC004B6-8975-4915-A5C3-9A9E4C05D212}"/>
    <dgm:cxn modelId="{2FC90B4E-89A5-4C8B-896B-658859F8A3B6}" type="presOf" srcId="{2E2717ED-052E-4771-8DA6-5C01E98DE6D2}" destId="{DF65D4F9-5160-473C-B734-F0CB56EAD3F6}" srcOrd="0" destOrd="0" presId="urn:microsoft.com/office/officeart/2005/8/layout/radial2"/>
    <dgm:cxn modelId="{BA75B653-9A7D-413D-B3BB-62B991E502F7}" type="presOf" srcId="{2BA327A8-0FFF-4F33-A67F-BA6E0F2B3455}" destId="{5849395A-9F78-4B72-9FC0-3B82589A38AF}" srcOrd="0" destOrd="0" presId="urn:microsoft.com/office/officeart/2005/8/layout/radial2"/>
    <dgm:cxn modelId="{64FE6C7C-A43C-417B-8132-525581A26806}" type="presOf" srcId="{F8C10CD9-9939-4CC1-A018-ACAABEF8B51F}" destId="{8D111791-3DCA-4511-B42F-B7F73C6B53B9}" srcOrd="0" destOrd="0" presId="urn:microsoft.com/office/officeart/2005/8/layout/radial2"/>
    <dgm:cxn modelId="{57EDEF91-7332-4993-972E-BD2D73AD1785}" type="presOf" srcId="{84B5133F-6924-4648-95E6-B49C22DF69F1}" destId="{5B61F8A2-2349-4BF2-BA35-C7548208E234}" srcOrd="0" destOrd="0" presId="urn:microsoft.com/office/officeart/2005/8/layout/radial2"/>
    <dgm:cxn modelId="{6064E997-7F5F-49E2-B50E-6BBD0A5C295F}" type="presOf" srcId="{6CC767B4-0B2F-4D60-A65C-D587B3DD105B}" destId="{1303A693-3B02-4ACF-8B1F-E035FD4606B1}" srcOrd="0" destOrd="0" presId="urn:microsoft.com/office/officeart/2005/8/layout/radial2"/>
    <dgm:cxn modelId="{74CB1BB6-3B98-4576-A976-C73DD4708AE2}" srcId="{F8C10CD9-9939-4CC1-A018-ACAABEF8B51F}" destId="{336EAC99-32A0-4C1A-8495-5B2835581A5D}" srcOrd="0" destOrd="0" parTransId="{15C78B6D-E774-4337-AB0F-B15BC12CD108}" sibTransId="{F0D1BE02-545A-4A9B-9510-EDEA4CD9F281}"/>
    <dgm:cxn modelId="{848B83BC-FD1F-4E15-8803-09E52827AF39}" srcId="{2BA327A8-0FFF-4F33-A67F-BA6E0F2B3455}" destId="{F8C10CD9-9939-4CC1-A018-ACAABEF8B51F}" srcOrd="4" destOrd="0" parTransId="{ED2AE947-9D36-4928-A71F-AB5F2C24C164}" sibTransId="{523F212B-3807-4BE1-9789-E9B56078F05E}"/>
    <dgm:cxn modelId="{69D1FBC0-1ED3-4596-BB85-2B631712EF3E}" srcId="{2BA327A8-0FFF-4F33-A67F-BA6E0F2B3455}" destId="{6585C823-1A86-41FC-A75B-220BFECEA088}" srcOrd="2" destOrd="0" parTransId="{458DE63A-AD46-4A06-975D-F1389129A506}" sibTransId="{9C257692-E7C5-4840-8363-2847D459F361}"/>
    <dgm:cxn modelId="{FE5BD7C2-F4F9-4D32-B324-73CC8FAE97DB}" type="presOf" srcId="{CD153FB8-BDA9-461D-9C03-31A25E266815}" destId="{449F6368-5220-48E6-8469-6D6D65C457F7}" srcOrd="0" destOrd="0" presId="urn:microsoft.com/office/officeart/2005/8/layout/radial2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17EA9DF0-BC4A-4296-8FC0-74A6AF2AF9D3}" type="presOf" srcId="{DFB5A4E2-F0E5-49D3-8824-5D94B06C4262}" destId="{711781FB-4071-493F-BEF5-F77D32761AF5}" srcOrd="0" destOrd="0" presId="urn:microsoft.com/office/officeart/2005/8/layout/radial2"/>
    <dgm:cxn modelId="{46E43EF2-E678-4848-ADF8-5F7593AD2886}" type="presOf" srcId="{458DE63A-AD46-4A06-975D-F1389129A506}" destId="{4FC00609-7033-4AD2-A07B-1498E0A35B4C}" srcOrd="0" destOrd="0" presId="urn:microsoft.com/office/officeart/2005/8/layout/radial2"/>
    <dgm:cxn modelId="{A2CFE7AF-90BD-4BB9-A792-638E412B48CA}" type="presParOf" srcId="{5849395A-9F78-4B72-9FC0-3B82589A38AF}" destId="{72B6616C-BF99-4E15-88FE-B2ABD1BB4156}" srcOrd="0" destOrd="0" presId="urn:microsoft.com/office/officeart/2005/8/layout/radial2"/>
    <dgm:cxn modelId="{CF285B03-DC8B-46EE-A014-D55C97CC3E23}" type="presParOf" srcId="{72B6616C-BF99-4E15-88FE-B2ABD1BB4156}" destId="{19D257CC-989F-41A9-9491-465E0B0ACE94}" srcOrd="0" destOrd="0" presId="urn:microsoft.com/office/officeart/2005/8/layout/radial2"/>
    <dgm:cxn modelId="{5EB36C03-9A16-4475-AA23-F40AFDA2F2D1}" type="presParOf" srcId="{19D257CC-989F-41A9-9491-465E0B0ACE94}" destId="{51757AED-72DE-4212-8BA9-8E4D5DF3BF93}" srcOrd="0" destOrd="0" presId="urn:microsoft.com/office/officeart/2005/8/layout/radial2"/>
    <dgm:cxn modelId="{6ED81968-1F14-4F59-ACAB-EF07A6CAB546}" type="presParOf" srcId="{19D257CC-989F-41A9-9491-465E0B0ACE94}" destId="{1153DDD1-F97D-494E-9F5F-320F38A39D90}" srcOrd="1" destOrd="0" presId="urn:microsoft.com/office/officeart/2005/8/layout/radial2"/>
    <dgm:cxn modelId="{180F3530-D5A7-4705-8730-AD9570FEE51E}" type="presParOf" srcId="{72B6616C-BF99-4E15-88FE-B2ABD1BB4156}" destId="{925D24FD-8B44-4155-9703-087818A443D0}" srcOrd="1" destOrd="0" presId="urn:microsoft.com/office/officeart/2005/8/layout/radial2"/>
    <dgm:cxn modelId="{83ACA669-9CD1-44BE-BA67-B1988EBD1301}" type="presParOf" srcId="{72B6616C-BF99-4E15-88FE-B2ABD1BB4156}" destId="{F5BF4D9D-CEBA-4D65-8147-D120C06536EE}" srcOrd="2" destOrd="0" presId="urn:microsoft.com/office/officeart/2005/8/layout/radial2"/>
    <dgm:cxn modelId="{C126D605-441D-403C-9B40-27408AB5B2DC}" type="presParOf" srcId="{F5BF4D9D-CEBA-4D65-8147-D120C06536EE}" destId="{1303A693-3B02-4ACF-8B1F-E035FD4606B1}" srcOrd="0" destOrd="0" presId="urn:microsoft.com/office/officeart/2005/8/layout/radial2"/>
    <dgm:cxn modelId="{A76A9123-81F4-47A1-80B6-A81C62D5A9CF}" type="presParOf" srcId="{F5BF4D9D-CEBA-4D65-8147-D120C06536EE}" destId="{DF65D4F9-5160-473C-B734-F0CB56EAD3F6}" srcOrd="1" destOrd="0" presId="urn:microsoft.com/office/officeart/2005/8/layout/radial2"/>
    <dgm:cxn modelId="{53F2738B-CC23-4F22-94B5-70774A2CA71F}" type="presParOf" srcId="{72B6616C-BF99-4E15-88FE-B2ABD1BB4156}" destId="{449F6368-5220-48E6-8469-6D6D65C457F7}" srcOrd="3" destOrd="0" presId="urn:microsoft.com/office/officeart/2005/8/layout/radial2"/>
    <dgm:cxn modelId="{DB27A6F0-5D74-4245-BFB0-6E2B1FCB2AFA}" type="presParOf" srcId="{72B6616C-BF99-4E15-88FE-B2ABD1BB4156}" destId="{7A240422-D48D-409C-B43C-E3B248E9006E}" srcOrd="4" destOrd="0" presId="urn:microsoft.com/office/officeart/2005/8/layout/radial2"/>
    <dgm:cxn modelId="{88B5A61B-67B9-4638-AFF2-64436A63C69F}" type="presParOf" srcId="{7A240422-D48D-409C-B43C-E3B248E9006E}" destId="{F54F5214-8540-4F83-8CB3-22AF870E7F95}" srcOrd="0" destOrd="0" presId="urn:microsoft.com/office/officeart/2005/8/layout/radial2"/>
    <dgm:cxn modelId="{5F19D618-7027-4A7E-ACED-9AF9F9EC350B}" type="presParOf" srcId="{7A240422-D48D-409C-B43C-E3B248E9006E}" destId="{5B61F8A2-2349-4BF2-BA35-C7548208E234}" srcOrd="1" destOrd="0" presId="urn:microsoft.com/office/officeart/2005/8/layout/radial2"/>
    <dgm:cxn modelId="{2C78010A-1BC1-4909-9548-30FF85D3ADCA}" type="presParOf" srcId="{72B6616C-BF99-4E15-88FE-B2ABD1BB4156}" destId="{4FC00609-7033-4AD2-A07B-1498E0A35B4C}" srcOrd="5" destOrd="0" presId="urn:microsoft.com/office/officeart/2005/8/layout/radial2"/>
    <dgm:cxn modelId="{C6149823-1D81-423C-80E0-25DA78FD1118}" type="presParOf" srcId="{72B6616C-BF99-4E15-88FE-B2ABD1BB4156}" destId="{872C6897-15C0-40AA-A509-CC51EEE018F2}" srcOrd="6" destOrd="0" presId="urn:microsoft.com/office/officeart/2005/8/layout/radial2"/>
    <dgm:cxn modelId="{AC402E58-AE22-4117-A409-904347721273}" type="presParOf" srcId="{872C6897-15C0-40AA-A509-CC51EEE018F2}" destId="{BCEF816A-E511-437B-BD6F-DEDEB6BF6668}" srcOrd="0" destOrd="0" presId="urn:microsoft.com/office/officeart/2005/8/layout/radial2"/>
    <dgm:cxn modelId="{6FC6EA0A-AF4A-4AC9-8F07-EA6FF2C06153}" type="presParOf" srcId="{872C6897-15C0-40AA-A509-CC51EEE018F2}" destId="{5A00A3FC-D591-4DD3-A79C-3CF91D1F623B}" srcOrd="1" destOrd="0" presId="urn:microsoft.com/office/officeart/2005/8/layout/radial2"/>
    <dgm:cxn modelId="{9858ED68-8031-419A-868F-E0E193589582}" type="presParOf" srcId="{72B6616C-BF99-4E15-88FE-B2ABD1BB4156}" destId="{711781FB-4071-493F-BEF5-F77D32761AF5}" srcOrd="7" destOrd="0" presId="urn:microsoft.com/office/officeart/2005/8/layout/radial2"/>
    <dgm:cxn modelId="{C9BFAF25-33DE-4657-A367-60DF830BC09B}" type="presParOf" srcId="{72B6616C-BF99-4E15-88FE-B2ABD1BB4156}" destId="{853C50F6-5ECC-43AB-B587-F910AC1A9E5F}" srcOrd="8" destOrd="0" presId="urn:microsoft.com/office/officeart/2005/8/layout/radial2"/>
    <dgm:cxn modelId="{CCDC410F-C572-4073-BBFA-62DB5EE723EE}" type="presParOf" srcId="{853C50F6-5ECC-43AB-B587-F910AC1A9E5F}" destId="{2A0942E5-F635-4498-B773-A9DA9526B7A3}" srcOrd="0" destOrd="0" presId="urn:microsoft.com/office/officeart/2005/8/layout/radial2"/>
    <dgm:cxn modelId="{6A63AD02-E86A-4EAF-A500-238450D35B6D}" type="presParOf" srcId="{853C50F6-5ECC-43AB-B587-F910AC1A9E5F}" destId="{00634B3B-80C3-451E-BE20-5C7F33C09C19}" srcOrd="1" destOrd="0" presId="urn:microsoft.com/office/officeart/2005/8/layout/radial2"/>
    <dgm:cxn modelId="{3A490EA2-75A9-4B93-8F54-A9C3A8BF2A4F}" type="presParOf" srcId="{72B6616C-BF99-4E15-88FE-B2ABD1BB4156}" destId="{2F16FFA1-34E5-4A56-989C-DBA2C3976507}" srcOrd="9" destOrd="0" presId="urn:microsoft.com/office/officeart/2005/8/layout/radial2"/>
    <dgm:cxn modelId="{6B6A6C4E-063C-4762-8871-86D6B8208A59}" type="presParOf" srcId="{72B6616C-BF99-4E15-88FE-B2ABD1BB4156}" destId="{95AE95F5-01A9-4C82-BD39-1DE3D1902B66}" srcOrd="10" destOrd="0" presId="urn:microsoft.com/office/officeart/2005/8/layout/radial2"/>
    <dgm:cxn modelId="{511B756D-25A1-499F-B882-9357E8D1D89E}" type="presParOf" srcId="{95AE95F5-01A9-4C82-BD39-1DE3D1902B66}" destId="{8D111791-3DCA-4511-B42F-B7F73C6B53B9}" srcOrd="0" destOrd="0" presId="urn:microsoft.com/office/officeart/2005/8/layout/radial2"/>
    <dgm:cxn modelId="{0522F927-786D-4BD0-814F-147B20D7FFC3}" type="presParOf" srcId="{95AE95F5-01A9-4C82-BD39-1DE3D1902B66}" destId="{6265C5AC-5613-417C-9C03-ED43655A8C3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 err="1">
              <a:latin typeface="Arial" panose="020B0604020202020204"/>
            </a:rPr>
            <a:t>포션</a:t>
          </a:r>
          <a:r>
            <a:rPr lang="ko-KR" altLang="en-US">
              <a:latin typeface="Arial" panose="020B0604020202020204"/>
            </a:rPr>
            <a:t>, 코인</a:t>
          </a:r>
          <a:endParaRPr lang="ko-KR" altLang="en-US"/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</dgm:pt>
  </dgm:ptLst>
  <dgm:cxnLst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3ED2DDD5-4269-412A-B02B-3BF51316817C}" type="presOf" srcId="{4322DBC9-2C71-40A7-870E-198D553ACBB7}" destId="{17B329D4-04FA-4B99-9E19-A6805CAA9343}" srcOrd="0" destOrd="0" presId="urn:microsoft.com/office/officeart/2005/8/layout/process2"/>
    <dgm:cxn modelId="{45DD860E-2282-45FC-8A36-5E9C4971E5D3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FF2E04-F706-4FDC-B57F-AB135378717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AD0CD76-50E0-48A8-8DE9-5429E4AF0DCF}">
      <dgm:prSet phldrT="[텍스트]" phldr="0"/>
      <dgm:spPr/>
      <dgm:t>
        <a:bodyPr/>
        <a:lstStyle/>
        <a:p>
          <a:pPr latinLnBrk="1"/>
          <a:r>
            <a:rPr lang="ko-KR" altLang="en-US" dirty="0" err="1">
              <a:latin typeface="Arial" panose="020B0604020202020204"/>
            </a:rPr>
            <a:t>포션</a:t>
          </a:r>
          <a:endParaRPr lang="ko-KR" altLang="en-US" dirty="0"/>
        </a:p>
      </dgm:t>
    </dgm:pt>
    <dgm:pt modelId="{0591982A-9299-42E3-A7AB-7DB74B54247B}" type="parTrans" cxnId="{CB4B9C77-2DA1-47F1-8700-36A734280473}">
      <dgm:prSet/>
      <dgm:spPr/>
      <dgm:t>
        <a:bodyPr/>
        <a:lstStyle/>
        <a:p>
          <a:pPr latinLnBrk="1"/>
          <a:endParaRPr lang="ko-KR" altLang="en-US"/>
        </a:p>
      </dgm:t>
    </dgm:pt>
    <dgm:pt modelId="{90AEE55A-6CDD-4C49-A1BD-B3794147D5A1}" type="sibTrans" cxnId="{CB4B9C77-2DA1-47F1-8700-36A734280473}">
      <dgm:prSet/>
      <dgm:spPr/>
      <dgm:t>
        <a:bodyPr/>
        <a:lstStyle/>
        <a:p>
          <a:pPr latinLnBrk="1"/>
          <a:endParaRPr lang="ko-KR" altLang="en-US"/>
        </a:p>
      </dgm:t>
    </dgm:pt>
    <dgm:pt modelId="{DADF4CCC-F2F2-4C7F-A840-30E04ED0E531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 50 회복</a:t>
          </a:r>
          <a:endParaRPr lang="ko-KR" altLang="en-US" dirty="0"/>
        </a:p>
      </dgm:t>
    </dgm:pt>
    <dgm:pt modelId="{276007EA-CEE9-4239-B8B0-1DE12E0F4D20}" type="parTrans" cxnId="{8E7D6EEB-632E-428E-A6FD-71E10ABDDACC}">
      <dgm:prSet/>
      <dgm:spPr/>
      <dgm:t>
        <a:bodyPr/>
        <a:lstStyle/>
        <a:p>
          <a:pPr latinLnBrk="1"/>
          <a:endParaRPr lang="ko-KR" altLang="en-US"/>
        </a:p>
      </dgm:t>
    </dgm:pt>
    <dgm:pt modelId="{8DF3F904-FD16-4363-BD1C-840EF54A655C}" type="sibTrans" cxnId="{8E7D6EEB-632E-428E-A6FD-71E10ABDDACC}">
      <dgm:prSet/>
      <dgm:spPr/>
      <dgm:t>
        <a:bodyPr/>
        <a:lstStyle/>
        <a:p>
          <a:pPr latinLnBrk="1"/>
          <a:endParaRPr lang="ko-KR" altLang="en-US"/>
        </a:p>
      </dgm:t>
    </dgm:pt>
    <dgm:pt modelId="{F6E53BAF-880C-4546-AA89-DCADC456D403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코인</a:t>
          </a:r>
          <a:endParaRPr lang="ko-KR" altLang="en-US" dirty="0"/>
        </a:p>
      </dgm:t>
    </dgm:pt>
    <dgm:pt modelId="{E7B3EC57-A843-4ADA-8A9B-1327B6AD4100}" type="parTrans" cxnId="{D58D4A67-F0D6-41C2-844A-0F3BE134E6E0}">
      <dgm:prSet/>
      <dgm:spPr/>
      <dgm:t>
        <a:bodyPr/>
        <a:lstStyle/>
        <a:p>
          <a:pPr latinLnBrk="1"/>
          <a:endParaRPr lang="ko-KR" altLang="en-US"/>
        </a:p>
      </dgm:t>
    </dgm:pt>
    <dgm:pt modelId="{6C8AF97A-95E3-44A3-84C6-CA68294D6B06}" type="sibTrans" cxnId="{D58D4A67-F0D6-41C2-844A-0F3BE134E6E0}">
      <dgm:prSet/>
      <dgm:spPr/>
      <dgm:t>
        <a:bodyPr/>
        <a:lstStyle/>
        <a:p>
          <a:pPr latinLnBrk="1"/>
          <a:endParaRPr lang="ko-KR" altLang="en-US"/>
        </a:p>
      </dgm:t>
    </dgm:pt>
    <dgm:pt modelId="{41F98B9F-EEB2-4095-916D-890D7610456C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 골드 20, 50 증가</a:t>
          </a:r>
          <a:endParaRPr lang="ko-KR" altLang="en-US" dirty="0"/>
        </a:p>
      </dgm:t>
    </dgm:pt>
    <dgm:pt modelId="{D3D96621-B244-406C-B7F5-AD711B58A2DF}" type="parTrans" cxnId="{D6B5C6E5-3400-42B1-B616-8C77FB352D75}">
      <dgm:prSet/>
      <dgm:spPr/>
      <dgm:t>
        <a:bodyPr/>
        <a:lstStyle/>
        <a:p>
          <a:pPr latinLnBrk="1"/>
          <a:endParaRPr lang="ko-KR" altLang="en-US"/>
        </a:p>
      </dgm:t>
    </dgm:pt>
    <dgm:pt modelId="{78D41577-B5A4-4B49-927B-52E31DC769E2}" type="sibTrans" cxnId="{D6B5C6E5-3400-42B1-B616-8C77FB352D75}">
      <dgm:prSet/>
      <dgm:spPr/>
      <dgm:t>
        <a:bodyPr/>
        <a:lstStyle/>
        <a:p>
          <a:pPr latinLnBrk="1"/>
          <a:endParaRPr lang="ko-KR" altLang="en-US"/>
        </a:p>
      </dgm:t>
    </dgm:pt>
    <dgm:pt modelId="{2E7EC8BF-1D0C-414C-8A42-E97874FFE6BB}" type="pres">
      <dgm:prSet presAssocID="{60FF2E04-F706-4FDC-B57F-AB1353787178}" presName="linear" presStyleCnt="0">
        <dgm:presLayoutVars>
          <dgm:animLvl val="lvl"/>
          <dgm:resizeHandles val="exact"/>
        </dgm:presLayoutVars>
      </dgm:prSet>
      <dgm:spPr/>
    </dgm:pt>
    <dgm:pt modelId="{1A08E8FA-6FF7-4087-A861-6F1B1147029E}" type="pres">
      <dgm:prSet presAssocID="{BAD0CD76-50E0-48A8-8DE9-5429E4AF0DC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1B8555-1FC7-45F6-9D79-7FBD4F13A9CC}" type="pres">
      <dgm:prSet presAssocID="{BAD0CD76-50E0-48A8-8DE9-5429E4AF0DCF}" presName="childText" presStyleLbl="revTx" presStyleIdx="0" presStyleCnt="2">
        <dgm:presLayoutVars>
          <dgm:bulletEnabled val="1"/>
        </dgm:presLayoutVars>
      </dgm:prSet>
      <dgm:spPr/>
    </dgm:pt>
    <dgm:pt modelId="{12E1B5F8-3BE5-44E1-A594-E3EE706FB676}" type="pres">
      <dgm:prSet presAssocID="{F6E53BAF-880C-4546-AA89-DCADC456D4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EF45EA2-1DEB-4CCC-B6D8-128059C2AB36}" type="pres">
      <dgm:prSet presAssocID="{F6E53BAF-880C-4546-AA89-DCADC456D40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311EF32-09B0-4685-B136-F4266B3AEFC9}" type="presOf" srcId="{60FF2E04-F706-4FDC-B57F-AB1353787178}" destId="{2E7EC8BF-1D0C-414C-8A42-E97874FFE6BB}" srcOrd="0" destOrd="0" presId="urn:microsoft.com/office/officeart/2005/8/layout/vList2"/>
    <dgm:cxn modelId="{D58D4A67-F0D6-41C2-844A-0F3BE134E6E0}" srcId="{60FF2E04-F706-4FDC-B57F-AB1353787178}" destId="{F6E53BAF-880C-4546-AA89-DCADC456D403}" srcOrd="1" destOrd="0" parTransId="{E7B3EC57-A843-4ADA-8A9B-1327B6AD4100}" sibTransId="{6C8AF97A-95E3-44A3-84C6-CA68294D6B06}"/>
    <dgm:cxn modelId="{EC0E0669-1A9E-4CC9-9709-4650D750FBD2}" type="presOf" srcId="{BAD0CD76-50E0-48A8-8DE9-5429E4AF0DCF}" destId="{1A08E8FA-6FF7-4087-A861-6F1B1147029E}" srcOrd="0" destOrd="0" presId="urn:microsoft.com/office/officeart/2005/8/layout/vList2"/>
    <dgm:cxn modelId="{726A7C4A-66C8-4DA1-9D8C-F7D1B7C6A1D6}" type="presOf" srcId="{DADF4CCC-F2F2-4C7F-A840-30E04ED0E531}" destId="{CA1B8555-1FC7-45F6-9D79-7FBD4F13A9CC}" srcOrd="0" destOrd="0" presId="urn:microsoft.com/office/officeart/2005/8/layout/vList2"/>
    <dgm:cxn modelId="{66F7FE4A-7910-494D-BCD6-979555D60117}" type="presOf" srcId="{F6E53BAF-880C-4546-AA89-DCADC456D403}" destId="{12E1B5F8-3BE5-44E1-A594-E3EE706FB676}" srcOrd="0" destOrd="0" presId="urn:microsoft.com/office/officeart/2005/8/layout/vList2"/>
    <dgm:cxn modelId="{CB4B9C77-2DA1-47F1-8700-36A734280473}" srcId="{60FF2E04-F706-4FDC-B57F-AB1353787178}" destId="{BAD0CD76-50E0-48A8-8DE9-5429E4AF0DCF}" srcOrd="0" destOrd="0" parTransId="{0591982A-9299-42E3-A7AB-7DB74B54247B}" sibTransId="{90AEE55A-6CDD-4C49-A1BD-B3794147D5A1}"/>
    <dgm:cxn modelId="{946A47A8-D4E3-4DBD-BB26-8648F56B7FFE}" type="presOf" srcId="{41F98B9F-EEB2-4095-916D-890D7610456C}" destId="{5EF45EA2-1DEB-4CCC-B6D8-128059C2AB36}" srcOrd="0" destOrd="0" presId="urn:microsoft.com/office/officeart/2005/8/layout/vList2"/>
    <dgm:cxn modelId="{D6B5C6E5-3400-42B1-B616-8C77FB352D75}" srcId="{F6E53BAF-880C-4546-AA89-DCADC456D403}" destId="{41F98B9F-EEB2-4095-916D-890D7610456C}" srcOrd="0" destOrd="0" parTransId="{D3D96621-B244-406C-B7F5-AD711B58A2DF}" sibTransId="{78D41577-B5A4-4B49-927B-52E31DC769E2}"/>
    <dgm:cxn modelId="{8E7D6EEB-632E-428E-A6FD-71E10ABDDACC}" srcId="{BAD0CD76-50E0-48A8-8DE9-5429E4AF0DCF}" destId="{DADF4CCC-F2F2-4C7F-A840-30E04ED0E531}" srcOrd="0" destOrd="0" parTransId="{276007EA-CEE9-4239-B8B0-1DE12E0F4D20}" sibTransId="{8DF3F904-FD16-4363-BD1C-840EF54A655C}"/>
    <dgm:cxn modelId="{3B7BCA49-29D0-4FAA-A049-3619DCE28927}" type="presParOf" srcId="{2E7EC8BF-1D0C-414C-8A42-E97874FFE6BB}" destId="{1A08E8FA-6FF7-4087-A861-6F1B1147029E}" srcOrd="0" destOrd="0" presId="urn:microsoft.com/office/officeart/2005/8/layout/vList2"/>
    <dgm:cxn modelId="{61436D4E-A3F9-428F-BF58-F7F2B512FBCC}" type="presParOf" srcId="{2E7EC8BF-1D0C-414C-8A42-E97874FFE6BB}" destId="{CA1B8555-1FC7-45F6-9D79-7FBD4F13A9CC}" srcOrd="1" destOrd="0" presId="urn:microsoft.com/office/officeart/2005/8/layout/vList2"/>
    <dgm:cxn modelId="{DCB1C48F-A2BF-4539-B205-AC4A113069B9}" type="presParOf" srcId="{2E7EC8BF-1D0C-414C-8A42-E97874FFE6BB}" destId="{12E1B5F8-3BE5-44E1-A594-E3EE706FB676}" srcOrd="2" destOrd="0" presId="urn:microsoft.com/office/officeart/2005/8/layout/vList2"/>
    <dgm:cxn modelId="{00777267-F369-4839-8923-CB561D1FA943}" type="presParOf" srcId="{2E7EC8BF-1D0C-414C-8A42-E97874FFE6BB}" destId="{5EF45EA2-1DEB-4CCC-B6D8-128059C2AB3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01931-5ADE-4379-AF1B-CC29A833FA40}">
      <dsp:nvSpPr>
        <dsp:cNvPr id="0" name=""/>
        <dsp:cNvSpPr/>
      </dsp:nvSpPr>
      <dsp:spPr>
        <a:xfrm>
          <a:off x="0" y="582"/>
          <a:ext cx="4947236" cy="136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C0BDD-8C87-4D23-92B6-D24DD2D110B1}">
      <dsp:nvSpPr>
        <dsp:cNvPr id="0" name=""/>
        <dsp:cNvSpPr/>
      </dsp:nvSpPr>
      <dsp:spPr>
        <a:xfrm>
          <a:off x="412412" y="307335"/>
          <a:ext cx="749840" cy="7498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CDEBA-911F-45C8-AEA4-27170C2C3A3F}">
      <dsp:nvSpPr>
        <dsp:cNvPr id="0" name=""/>
        <dsp:cNvSpPr/>
      </dsp:nvSpPr>
      <dsp:spPr>
        <a:xfrm>
          <a:off x="1574665" y="582"/>
          <a:ext cx="3372570" cy="136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288" tIns="144288" rIns="144288" bIns="144288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Arial" panose="020B0604020202020204"/>
            </a:rPr>
            <a:t>게임 장르: </a:t>
          </a:r>
          <a:r>
            <a:rPr lang="ko-KR" altLang="en-US" sz="1700" kern="1200" dirty="0" err="1">
              <a:latin typeface="Arial" panose="020B0604020202020204"/>
            </a:rPr>
            <a:t>로그라이크</a:t>
          </a:r>
          <a:r>
            <a:rPr lang="ko-KR" altLang="en-US" sz="1700" kern="1200" dirty="0">
              <a:latin typeface="Arial" panose="020B0604020202020204"/>
            </a:rPr>
            <a:t> 플랫폼 </a:t>
          </a:r>
          <a:r>
            <a:rPr lang="ko-KR" altLang="en-US" sz="1700" kern="1200" dirty="0" err="1">
              <a:latin typeface="Arial" panose="020B0604020202020204"/>
            </a:rPr>
            <a:t>어드벤쳐</a:t>
          </a:r>
          <a:r>
            <a:rPr lang="ko-KR" altLang="en-US" sz="1700" kern="1200" dirty="0">
              <a:latin typeface="Arial" panose="020B0604020202020204"/>
            </a:rPr>
            <a:t>   </a:t>
          </a:r>
          <a:r>
            <a:rPr lang="ko-KR" altLang="en-US" sz="1700" kern="1200" dirty="0"/>
            <a:t> </a:t>
          </a:r>
        </a:p>
      </dsp:txBody>
      <dsp:txXfrm>
        <a:off x="1574665" y="582"/>
        <a:ext cx="3372570" cy="1363346"/>
      </dsp:txXfrm>
    </dsp:sp>
    <dsp:sp modelId="{20BF31B7-3DAE-46B0-9337-99DA97020010}">
      <dsp:nvSpPr>
        <dsp:cNvPr id="0" name=""/>
        <dsp:cNvSpPr/>
      </dsp:nvSpPr>
      <dsp:spPr>
        <a:xfrm>
          <a:off x="0" y="1704766"/>
          <a:ext cx="4947236" cy="136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2FE7C-0BE5-4047-8E5A-CD8CE96C0A2E}">
      <dsp:nvSpPr>
        <dsp:cNvPr id="0" name=""/>
        <dsp:cNvSpPr/>
      </dsp:nvSpPr>
      <dsp:spPr>
        <a:xfrm>
          <a:off x="412412" y="2011519"/>
          <a:ext cx="749840" cy="7498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3B46D-898D-4804-827D-9A17B8ADBCF7}">
      <dsp:nvSpPr>
        <dsp:cNvPr id="0" name=""/>
        <dsp:cNvSpPr/>
      </dsp:nvSpPr>
      <dsp:spPr>
        <a:xfrm>
          <a:off x="1574665" y="1704766"/>
          <a:ext cx="3372570" cy="136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288" tIns="144288" rIns="144288" bIns="144288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 dirty="0"/>
            <a:t>게임엔진 </a:t>
          </a:r>
          <a:r>
            <a:rPr lang="en-US" sz="1700" kern="1200" dirty="0"/>
            <a:t>: Unity </a:t>
          </a:r>
          <a:br>
            <a:rPr lang="en-US" altLang="ko-KR" sz="1700" kern="1200" dirty="0">
              <a:latin typeface="Arial" panose="020B0604020202020204"/>
            </a:rPr>
          </a:br>
          <a:r>
            <a:rPr lang="ko-KR" sz="1700" kern="1200" dirty="0"/>
            <a:t>개발언어 </a:t>
          </a:r>
          <a:r>
            <a:rPr lang="en-US" sz="1700" kern="1200" dirty="0"/>
            <a:t>: C#</a:t>
          </a:r>
          <a:endParaRPr lang="en-US" altLang="ko-KR" sz="1700" kern="1200" dirty="0">
            <a:latin typeface="Arial" panose="020B0604020202020204"/>
          </a:endParaRPr>
        </a:p>
      </dsp:txBody>
      <dsp:txXfrm>
        <a:off x="1574665" y="1704766"/>
        <a:ext cx="3372570" cy="1363346"/>
      </dsp:txXfrm>
    </dsp:sp>
    <dsp:sp modelId="{56C433D3-77DB-45B0-861B-60A8C12E09F5}">
      <dsp:nvSpPr>
        <dsp:cNvPr id="0" name=""/>
        <dsp:cNvSpPr/>
      </dsp:nvSpPr>
      <dsp:spPr>
        <a:xfrm>
          <a:off x="0" y="3408949"/>
          <a:ext cx="4947236" cy="136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6E0B0-18A0-4D88-A414-61920862E0B6}">
      <dsp:nvSpPr>
        <dsp:cNvPr id="0" name=""/>
        <dsp:cNvSpPr/>
      </dsp:nvSpPr>
      <dsp:spPr>
        <a:xfrm>
          <a:off x="412412" y="3715702"/>
          <a:ext cx="749840" cy="7498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D641-720A-44C3-A112-F723E6BD0FD3}">
      <dsp:nvSpPr>
        <dsp:cNvPr id="0" name=""/>
        <dsp:cNvSpPr/>
      </dsp:nvSpPr>
      <dsp:spPr>
        <a:xfrm>
          <a:off x="1574665" y="3408949"/>
          <a:ext cx="3372570" cy="136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288" tIns="144288" rIns="144288" bIns="144288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Arial" panose="020B0604020202020204"/>
            </a:rPr>
            <a:t>게임  스토리: 일확천금을 꿈꾸는 기사의 모험</a:t>
          </a:r>
          <a:endParaRPr lang="ko-KR" altLang="en-US" sz="1700" kern="1200" dirty="0"/>
        </a:p>
      </dsp:txBody>
      <dsp:txXfrm>
        <a:off x="1574665" y="3408949"/>
        <a:ext cx="3372570" cy="13633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51676-4CDA-49E9-AD2C-A5CD2D5EC38C}">
      <dsp:nvSpPr>
        <dsp:cNvPr id="0" name=""/>
        <dsp:cNvSpPr/>
      </dsp:nvSpPr>
      <dsp:spPr>
        <a:xfrm>
          <a:off x="5632027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17"/>
              </a:lnTo>
              <a:lnTo>
                <a:pt x="967623" y="313817"/>
              </a:lnTo>
              <a:lnTo>
                <a:pt x="967623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75BF7-C48F-4BCA-AC54-D2FAC1B96456}">
      <dsp:nvSpPr>
        <dsp:cNvPr id="0" name=""/>
        <dsp:cNvSpPr/>
      </dsp:nvSpPr>
      <dsp:spPr>
        <a:xfrm>
          <a:off x="4664403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967623" y="0"/>
              </a:moveTo>
              <a:lnTo>
                <a:pt x="967623" y="313817"/>
              </a:lnTo>
              <a:lnTo>
                <a:pt x="0" y="313817"/>
              </a:lnTo>
              <a:lnTo>
                <a:pt x="0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B3F22-E420-43F0-9112-8E351C740213}">
      <dsp:nvSpPr>
        <dsp:cNvPr id="0" name=""/>
        <dsp:cNvSpPr/>
      </dsp:nvSpPr>
      <dsp:spPr>
        <a:xfrm>
          <a:off x="1761533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17"/>
              </a:lnTo>
              <a:lnTo>
                <a:pt x="967623" y="313817"/>
              </a:lnTo>
              <a:lnTo>
                <a:pt x="967623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C4564-4814-438D-A606-3E616971C73F}">
      <dsp:nvSpPr>
        <dsp:cNvPr id="0" name=""/>
        <dsp:cNvSpPr/>
      </dsp:nvSpPr>
      <dsp:spPr>
        <a:xfrm>
          <a:off x="793909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967623" y="0"/>
              </a:moveTo>
              <a:lnTo>
                <a:pt x="967623" y="313817"/>
              </a:lnTo>
              <a:lnTo>
                <a:pt x="0" y="313817"/>
              </a:lnTo>
              <a:lnTo>
                <a:pt x="0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57EB6-735B-4895-A77C-233C47069659}">
      <dsp:nvSpPr>
        <dsp:cNvPr id="0" name=""/>
        <dsp:cNvSpPr/>
      </dsp:nvSpPr>
      <dsp:spPr>
        <a:xfrm>
          <a:off x="969841" y="833182"/>
          <a:ext cx="1583383" cy="10054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13E96-5654-40B6-A905-E283CE6652ED}">
      <dsp:nvSpPr>
        <dsp:cNvPr id="0" name=""/>
        <dsp:cNvSpPr/>
      </dsp:nvSpPr>
      <dsp:spPr>
        <a:xfrm>
          <a:off x="1145772" y="1000317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Arial" panose="020B0604020202020204"/>
            </a:rPr>
            <a:t>보스 몬스터</a:t>
          </a:r>
        </a:p>
      </dsp:txBody>
      <dsp:txXfrm>
        <a:off x="1175221" y="1029766"/>
        <a:ext cx="1524485" cy="946550"/>
      </dsp:txXfrm>
    </dsp:sp>
    <dsp:sp modelId="{5F811FC0-F8F8-46AC-A854-820CD17930CA}">
      <dsp:nvSpPr>
        <dsp:cNvPr id="0" name=""/>
        <dsp:cNvSpPr/>
      </dsp:nvSpPr>
      <dsp:spPr>
        <a:xfrm>
          <a:off x="2217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16AE7-9F96-4B85-8846-D530A5B54179}">
      <dsp:nvSpPr>
        <dsp:cNvPr id="0" name=""/>
        <dsp:cNvSpPr/>
      </dsp:nvSpPr>
      <dsp:spPr>
        <a:xfrm>
          <a:off x="178149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Arial" panose="020B0604020202020204"/>
            </a:rPr>
            <a:t>포탈</a:t>
          </a:r>
          <a:endParaRPr lang="ko-KR" sz="2000" kern="1200" dirty="0"/>
        </a:p>
      </dsp:txBody>
      <dsp:txXfrm>
        <a:off x="207598" y="2495715"/>
        <a:ext cx="1524485" cy="946550"/>
      </dsp:txXfrm>
    </dsp:sp>
    <dsp:sp modelId="{E0DD214D-086F-44DE-9D47-1ECCBF585B29}">
      <dsp:nvSpPr>
        <dsp:cNvPr id="0" name=""/>
        <dsp:cNvSpPr/>
      </dsp:nvSpPr>
      <dsp:spPr>
        <a:xfrm>
          <a:off x="1937464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44A4B-093F-491B-963B-C2685AE4977C}">
      <dsp:nvSpPr>
        <dsp:cNvPr id="0" name=""/>
        <dsp:cNvSpPr/>
      </dsp:nvSpPr>
      <dsp:spPr>
        <a:xfrm>
          <a:off x="2113396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Arial" panose="020B0604020202020204"/>
            </a:rPr>
            <a:t>골렘</a:t>
          </a:r>
        </a:p>
      </dsp:txBody>
      <dsp:txXfrm>
        <a:off x="2142845" y="2495715"/>
        <a:ext cx="1524485" cy="946550"/>
      </dsp:txXfrm>
    </dsp:sp>
    <dsp:sp modelId="{1D5BA874-A01A-44A4-899A-5296C411D479}">
      <dsp:nvSpPr>
        <dsp:cNvPr id="0" name=""/>
        <dsp:cNvSpPr/>
      </dsp:nvSpPr>
      <dsp:spPr>
        <a:xfrm>
          <a:off x="4840335" y="833182"/>
          <a:ext cx="1583383" cy="10054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F59F1-5459-4287-A5C2-794C02C0D30F}">
      <dsp:nvSpPr>
        <dsp:cNvPr id="0" name=""/>
        <dsp:cNvSpPr/>
      </dsp:nvSpPr>
      <dsp:spPr>
        <a:xfrm>
          <a:off x="5016266" y="1000317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Arial" panose="020B0604020202020204"/>
            </a:rPr>
            <a:t>일반 몬스터</a:t>
          </a:r>
        </a:p>
      </dsp:txBody>
      <dsp:txXfrm>
        <a:off x="5045715" y="1029766"/>
        <a:ext cx="1524485" cy="946550"/>
      </dsp:txXfrm>
    </dsp:sp>
    <dsp:sp modelId="{6B0CFF04-84EF-49E4-B86A-FC28DCCE3B3D}">
      <dsp:nvSpPr>
        <dsp:cNvPr id="0" name=""/>
        <dsp:cNvSpPr/>
      </dsp:nvSpPr>
      <dsp:spPr>
        <a:xfrm>
          <a:off x="3872711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D99AF-4009-4CCA-8B3F-7A5EB4AE30DD}">
      <dsp:nvSpPr>
        <dsp:cNvPr id="0" name=""/>
        <dsp:cNvSpPr/>
      </dsp:nvSpPr>
      <dsp:spPr>
        <a:xfrm>
          <a:off x="4048643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err="1">
              <a:latin typeface="Arial" panose="020B0604020202020204"/>
            </a:rPr>
            <a:t>고블린</a:t>
          </a:r>
          <a:endParaRPr lang="ko-KR" altLang="en-US" sz="2000" kern="1200"/>
        </a:p>
      </dsp:txBody>
      <dsp:txXfrm>
        <a:off x="4078092" y="2495715"/>
        <a:ext cx="1524485" cy="946550"/>
      </dsp:txXfrm>
    </dsp:sp>
    <dsp:sp modelId="{FD108A6B-D5D7-49E6-9494-05E7AFB72278}">
      <dsp:nvSpPr>
        <dsp:cNvPr id="0" name=""/>
        <dsp:cNvSpPr/>
      </dsp:nvSpPr>
      <dsp:spPr>
        <a:xfrm>
          <a:off x="5807958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81626-C4DD-4BFE-BDCB-FCF48232756F}">
      <dsp:nvSpPr>
        <dsp:cNvPr id="0" name=""/>
        <dsp:cNvSpPr/>
      </dsp:nvSpPr>
      <dsp:spPr>
        <a:xfrm>
          <a:off x="5983890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Arial" panose="020B0604020202020204"/>
            </a:rPr>
            <a:t>해골법사</a:t>
          </a:r>
          <a:endParaRPr lang="ko-KR" altLang="en-US" sz="2000" kern="1200" dirty="0"/>
        </a:p>
      </dsp:txBody>
      <dsp:txXfrm>
        <a:off x="6013339" y="2495715"/>
        <a:ext cx="1524485" cy="9465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AFDEF-5C66-4571-8102-0DACBFFAD978}">
      <dsp:nvSpPr>
        <dsp:cNvPr id="0" name=""/>
        <dsp:cNvSpPr/>
      </dsp:nvSpPr>
      <dsp:spPr>
        <a:xfrm>
          <a:off x="0" y="194778"/>
          <a:ext cx="1909367" cy="9546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900" kern="1200" dirty="0">
              <a:latin typeface="Arial" panose="020B0604020202020204"/>
            </a:rPr>
            <a:t>몬스터</a:t>
          </a:r>
        </a:p>
      </dsp:txBody>
      <dsp:txXfrm>
        <a:off x="27962" y="222740"/>
        <a:ext cx="1853443" cy="89875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AFDEF-5C66-4571-8102-0DACBFFAD978}">
      <dsp:nvSpPr>
        <dsp:cNvPr id="0" name=""/>
        <dsp:cNvSpPr/>
      </dsp:nvSpPr>
      <dsp:spPr>
        <a:xfrm>
          <a:off x="201047" y="183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 err="1">
              <a:latin typeface="Arial" panose="020B0604020202020204"/>
            </a:rPr>
            <a:t>고블린</a:t>
          </a:r>
          <a:endParaRPr lang="en-US" sz="4000" kern="1200" dirty="0" err="1"/>
        </a:p>
      </dsp:txBody>
      <dsp:txXfrm>
        <a:off x="229614" y="28750"/>
        <a:ext cx="1893597" cy="9182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F92C8-AD63-4DB2-887E-F4711E8C3F6F}">
      <dsp:nvSpPr>
        <dsp:cNvPr id="0" name=""/>
        <dsp:cNvSpPr/>
      </dsp:nvSpPr>
      <dsp:spPr>
        <a:xfrm>
          <a:off x="201047" y="183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400" kern="1200">
              <a:latin typeface="Arial" panose="020B0604020202020204"/>
            </a:rPr>
            <a:t>해골법사</a:t>
          </a:r>
        </a:p>
      </dsp:txBody>
      <dsp:txXfrm>
        <a:off x="229614" y="28750"/>
        <a:ext cx="1893597" cy="91823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25311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200</a:t>
          </a:r>
        </a:p>
      </dsp:txBody>
      <dsp:txXfrm>
        <a:off x="0" y="225311"/>
        <a:ext cx="3740727" cy="417375"/>
      </dsp:txXfrm>
    </dsp:sp>
    <dsp:sp modelId="{36EB1AC9-2DBF-4067-8288-E6C220EE3D74}">
      <dsp:nvSpPr>
        <dsp:cNvPr id="0" name=""/>
        <dsp:cNvSpPr/>
      </dsp:nvSpPr>
      <dsp:spPr>
        <a:xfrm>
          <a:off x="187036" y="77711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HP</a:t>
          </a:r>
        </a:p>
      </dsp:txBody>
      <dsp:txXfrm>
        <a:off x="201446" y="92121"/>
        <a:ext cx="2589688" cy="266380"/>
      </dsp:txXfrm>
    </dsp:sp>
    <dsp:sp modelId="{600640DB-C4A7-454A-835C-1C1A75EBE4E2}">
      <dsp:nvSpPr>
        <dsp:cNvPr id="0" name=""/>
        <dsp:cNvSpPr/>
      </dsp:nvSpPr>
      <dsp:spPr>
        <a:xfrm>
          <a:off x="0" y="844286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844286"/>
        <a:ext cx="3740727" cy="417375"/>
      </dsp:txXfrm>
    </dsp:sp>
    <dsp:sp modelId="{B335B905-FDC0-4B06-B253-5B16A5C81662}">
      <dsp:nvSpPr>
        <dsp:cNvPr id="0" name=""/>
        <dsp:cNvSpPr/>
      </dsp:nvSpPr>
      <dsp:spPr>
        <a:xfrm>
          <a:off x="187036" y="696686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공격력</a:t>
          </a:r>
          <a:endParaRPr lang="ko-KR" sz="1000" kern="1200" dirty="0"/>
        </a:p>
      </dsp:txBody>
      <dsp:txXfrm>
        <a:off x="201446" y="711096"/>
        <a:ext cx="2589688" cy="266380"/>
      </dsp:txXfrm>
    </dsp:sp>
    <dsp:sp modelId="{30158030-448D-4C0E-9317-2BD497E5D859}">
      <dsp:nvSpPr>
        <dsp:cNvPr id="0" name=""/>
        <dsp:cNvSpPr/>
      </dsp:nvSpPr>
      <dsp:spPr>
        <a:xfrm>
          <a:off x="0" y="1463261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1463261"/>
        <a:ext cx="3740727" cy="417375"/>
      </dsp:txXfrm>
    </dsp:sp>
    <dsp:sp modelId="{66199783-5FA8-4AC6-82E8-B8DAA3B73DFA}">
      <dsp:nvSpPr>
        <dsp:cNvPr id="0" name=""/>
        <dsp:cNvSpPr/>
      </dsp:nvSpPr>
      <dsp:spPr>
        <a:xfrm>
          <a:off x="187036" y="1315661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드랍 코인</a:t>
          </a:r>
        </a:p>
      </dsp:txBody>
      <dsp:txXfrm>
        <a:off x="201446" y="1330071"/>
        <a:ext cx="2589688" cy="266380"/>
      </dsp:txXfrm>
    </dsp:sp>
    <dsp:sp modelId="{3BED6F9E-AE57-4CDD-948A-CAE2C66DDB5B}">
      <dsp:nvSpPr>
        <dsp:cNvPr id="0" name=""/>
        <dsp:cNvSpPr/>
      </dsp:nvSpPr>
      <dsp:spPr>
        <a:xfrm>
          <a:off x="0" y="2082236"/>
          <a:ext cx="3740727" cy="488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활퀴기</a:t>
          </a:r>
        </a:p>
      </dsp:txBody>
      <dsp:txXfrm>
        <a:off x="0" y="2082236"/>
        <a:ext cx="3740727" cy="488250"/>
      </dsp:txXfrm>
    </dsp:sp>
    <dsp:sp modelId="{958D2C68-F3C5-4EA0-B0F6-F3F89F478D42}">
      <dsp:nvSpPr>
        <dsp:cNvPr id="0" name=""/>
        <dsp:cNvSpPr/>
      </dsp:nvSpPr>
      <dsp:spPr>
        <a:xfrm>
          <a:off x="187036" y="1934636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공격 방식</a:t>
          </a:r>
        </a:p>
      </dsp:txBody>
      <dsp:txXfrm>
        <a:off x="201446" y="1949046"/>
        <a:ext cx="2589688" cy="2663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25311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200</a:t>
          </a:r>
        </a:p>
      </dsp:txBody>
      <dsp:txXfrm>
        <a:off x="0" y="225311"/>
        <a:ext cx="3740727" cy="417375"/>
      </dsp:txXfrm>
    </dsp:sp>
    <dsp:sp modelId="{36EB1AC9-2DBF-4067-8288-E6C220EE3D74}">
      <dsp:nvSpPr>
        <dsp:cNvPr id="0" name=""/>
        <dsp:cNvSpPr/>
      </dsp:nvSpPr>
      <dsp:spPr>
        <a:xfrm>
          <a:off x="187036" y="77711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HP</a:t>
          </a:r>
        </a:p>
      </dsp:txBody>
      <dsp:txXfrm>
        <a:off x="201446" y="92121"/>
        <a:ext cx="2589688" cy="266380"/>
      </dsp:txXfrm>
    </dsp:sp>
    <dsp:sp modelId="{600640DB-C4A7-454A-835C-1C1A75EBE4E2}">
      <dsp:nvSpPr>
        <dsp:cNvPr id="0" name=""/>
        <dsp:cNvSpPr/>
      </dsp:nvSpPr>
      <dsp:spPr>
        <a:xfrm>
          <a:off x="0" y="844286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844286"/>
        <a:ext cx="3740727" cy="417375"/>
      </dsp:txXfrm>
    </dsp:sp>
    <dsp:sp modelId="{B335B905-FDC0-4B06-B253-5B16A5C81662}">
      <dsp:nvSpPr>
        <dsp:cNvPr id="0" name=""/>
        <dsp:cNvSpPr/>
      </dsp:nvSpPr>
      <dsp:spPr>
        <a:xfrm>
          <a:off x="187036" y="696686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공격력</a:t>
          </a:r>
          <a:endParaRPr lang="ko-KR" sz="1000" kern="1200" dirty="0"/>
        </a:p>
      </dsp:txBody>
      <dsp:txXfrm>
        <a:off x="201446" y="711096"/>
        <a:ext cx="2589688" cy="266380"/>
      </dsp:txXfrm>
    </dsp:sp>
    <dsp:sp modelId="{30158030-448D-4C0E-9317-2BD497E5D859}">
      <dsp:nvSpPr>
        <dsp:cNvPr id="0" name=""/>
        <dsp:cNvSpPr/>
      </dsp:nvSpPr>
      <dsp:spPr>
        <a:xfrm>
          <a:off x="0" y="1463261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1463261"/>
        <a:ext cx="3740727" cy="417375"/>
      </dsp:txXfrm>
    </dsp:sp>
    <dsp:sp modelId="{66199783-5FA8-4AC6-82E8-B8DAA3B73DFA}">
      <dsp:nvSpPr>
        <dsp:cNvPr id="0" name=""/>
        <dsp:cNvSpPr/>
      </dsp:nvSpPr>
      <dsp:spPr>
        <a:xfrm>
          <a:off x="187036" y="1315661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드랍 코인</a:t>
          </a:r>
        </a:p>
      </dsp:txBody>
      <dsp:txXfrm>
        <a:off x="201446" y="1330071"/>
        <a:ext cx="2589688" cy="266380"/>
      </dsp:txXfrm>
    </dsp:sp>
    <dsp:sp modelId="{3BED6F9E-AE57-4CDD-948A-CAE2C66DDB5B}">
      <dsp:nvSpPr>
        <dsp:cNvPr id="0" name=""/>
        <dsp:cNvSpPr/>
      </dsp:nvSpPr>
      <dsp:spPr>
        <a:xfrm>
          <a:off x="0" y="2082236"/>
          <a:ext cx="3740727" cy="488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불덩이 발사</a:t>
          </a:r>
        </a:p>
      </dsp:txBody>
      <dsp:txXfrm>
        <a:off x="0" y="2082236"/>
        <a:ext cx="3740727" cy="488250"/>
      </dsp:txXfrm>
    </dsp:sp>
    <dsp:sp modelId="{958D2C68-F3C5-4EA0-B0F6-F3F89F478D42}">
      <dsp:nvSpPr>
        <dsp:cNvPr id="0" name=""/>
        <dsp:cNvSpPr/>
      </dsp:nvSpPr>
      <dsp:spPr>
        <a:xfrm>
          <a:off x="187036" y="1934636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공격 방식</a:t>
          </a:r>
        </a:p>
      </dsp:txBody>
      <dsp:txXfrm>
        <a:off x="201446" y="1949046"/>
        <a:ext cx="2589688" cy="26638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F92C8-AD63-4DB2-887E-F4711E8C3F6F}">
      <dsp:nvSpPr>
        <dsp:cNvPr id="0" name=""/>
        <dsp:cNvSpPr/>
      </dsp:nvSpPr>
      <dsp:spPr>
        <a:xfrm>
          <a:off x="201047" y="183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 err="1">
              <a:latin typeface="Arial" panose="020B0604020202020204"/>
            </a:rPr>
            <a:t>포탈</a:t>
          </a:r>
        </a:p>
      </dsp:txBody>
      <dsp:txXfrm>
        <a:off x="229614" y="28750"/>
        <a:ext cx="1893597" cy="91823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F92C8-AD63-4DB2-887E-F4711E8C3F6F}">
      <dsp:nvSpPr>
        <dsp:cNvPr id="0" name=""/>
        <dsp:cNvSpPr/>
      </dsp:nvSpPr>
      <dsp:spPr>
        <a:xfrm>
          <a:off x="201047" y="183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>
              <a:latin typeface="Arial" panose="020B0604020202020204"/>
            </a:rPr>
            <a:t>골렘</a:t>
          </a:r>
        </a:p>
      </dsp:txBody>
      <dsp:txXfrm>
        <a:off x="229614" y="28750"/>
        <a:ext cx="1893597" cy="91823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28877"/>
          <a:ext cx="3740727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Arial" panose="020B0604020202020204"/>
            </a:rPr>
            <a:t>400</a:t>
          </a:r>
        </a:p>
      </dsp:txBody>
      <dsp:txXfrm>
        <a:off x="0" y="228877"/>
        <a:ext cx="3740727" cy="375637"/>
      </dsp:txXfrm>
    </dsp:sp>
    <dsp:sp modelId="{36EB1AC9-2DBF-4067-8288-E6C220EE3D74}">
      <dsp:nvSpPr>
        <dsp:cNvPr id="0" name=""/>
        <dsp:cNvSpPr/>
      </dsp:nvSpPr>
      <dsp:spPr>
        <a:xfrm>
          <a:off x="187036" y="96037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000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Arial" panose="020B0604020202020204"/>
            </a:rPr>
            <a:t>HP</a:t>
          </a:r>
        </a:p>
      </dsp:txBody>
      <dsp:txXfrm>
        <a:off x="200005" y="109006"/>
        <a:ext cx="2592570" cy="239742"/>
      </dsp:txXfrm>
    </dsp:sp>
    <dsp:sp modelId="{600640DB-C4A7-454A-835C-1C1A75EBE4E2}">
      <dsp:nvSpPr>
        <dsp:cNvPr id="0" name=""/>
        <dsp:cNvSpPr/>
      </dsp:nvSpPr>
      <dsp:spPr>
        <a:xfrm>
          <a:off x="0" y="785955"/>
          <a:ext cx="3740727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Arial" panose="020B0604020202020204"/>
            </a:rPr>
            <a:t>50</a:t>
          </a:r>
        </a:p>
      </dsp:txBody>
      <dsp:txXfrm>
        <a:off x="0" y="785955"/>
        <a:ext cx="3740727" cy="375637"/>
      </dsp:txXfrm>
    </dsp:sp>
    <dsp:sp modelId="{B335B905-FDC0-4B06-B253-5B16A5C81662}">
      <dsp:nvSpPr>
        <dsp:cNvPr id="0" name=""/>
        <dsp:cNvSpPr/>
      </dsp:nvSpPr>
      <dsp:spPr>
        <a:xfrm>
          <a:off x="187036" y="653115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Arial" panose="020B0604020202020204"/>
            </a:rPr>
            <a:t>공격력</a:t>
          </a:r>
          <a:endParaRPr lang="ko-KR" sz="900" kern="1200" dirty="0"/>
        </a:p>
      </dsp:txBody>
      <dsp:txXfrm>
        <a:off x="200005" y="666084"/>
        <a:ext cx="2592570" cy="239742"/>
      </dsp:txXfrm>
    </dsp:sp>
    <dsp:sp modelId="{30158030-448D-4C0E-9317-2BD497E5D859}">
      <dsp:nvSpPr>
        <dsp:cNvPr id="0" name=""/>
        <dsp:cNvSpPr/>
      </dsp:nvSpPr>
      <dsp:spPr>
        <a:xfrm>
          <a:off x="0" y="1343032"/>
          <a:ext cx="3740727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Arial" panose="020B0604020202020204"/>
            </a:rPr>
            <a:t>50</a:t>
          </a:r>
        </a:p>
      </dsp:txBody>
      <dsp:txXfrm>
        <a:off x="0" y="1343032"/>
        <a:ext cx="3740727" cy="375637"/>
      </dsp:txXfrm>
    </dsp:sp>
    <dsp:sp modelId="{66199783-5FA8-4AC6-82E8-B8DAA3B73DFA}">
      <dsp:nvSpPr>
        <dsp:cNvPr id="0" name=""/>
        <dsp:cNvSpPr/>
      </dsp:nvSpPr>
      <dsp:spPr>
        <a:xfrm>
          <a:off x="187036" y="1210192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000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Arial" panose="020B0604020202020204"/>
            </a:rPr>
            <a:t>드랍 코인</a:t>
          </a:r>
        </a:p>
      </dsp:txBody>
      <dsp:txXfrm>
        <a:off x="200005" y="1223161"/>
        <a:ext cx="2592570" cy="239742"/>
      </dsp:txXfrm>
    </dsp:sp>
    <dsp:sp modelId="{3BED6F9E-AE57-4CDD-948A-CAE2C66DDB5B}">
      <dsp:nvSpPr>
        <dsp:cNvPr id="0" name=""/>
        <dsp:cNvSpPr/>
      </dsp:nvSpPr>
      <dsp:spPr>
        <a:xfrm>
          <a:off x="0" y="1900110"/>
          <a:ext cx="3740727" cy="652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Arial" panose="020B0604020202020204"/>
            </a:rPr>
            <a:t>땅찍기</a:t>
          </a:r>
        </a:p>
        <a:p>
          <a:pPr marL="57150" lvl="1" indent="-57150" algn="l" defTabSz="4000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Arial" panose="020B0604020202020204"/>
            </a:rPr>
            <a:t>팔 휘두르기</a:t>
          </a:r>
        </a:p>
      </dsp:txBody>
      <dsp:txXfrm>
        <a:off x="0" y="1900110"/>
        <a:ext cx="3740727" cy="652050"/>
      </dsp:txXfrm>
    </dsp:sp>
    <dsp:sp modelId="{958D2C68-F3C5-4EA0-B0F6-F3F89F478D42}">
      <dsp:nvSpPr>
        <dsp:cNvPr id="0" name=""/>
        <dsp:cNvSpPr/>
      </dsp:nvSpPr>
      <dsp:spPr>
        <a:xfrm>
          <a:off x="187036" y="1767270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000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Arial" panose="020B0604020202020204"/>
            </a:rPr>
            <a:t>공격 방식</a:t>
          </a:r>
        </a:p>
      </dsp:txBody>
      <dsp:txXfrm>
        <a:off x="200005" y="1780239"/>
        <a:ext cx="2592570" cy="23974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04656"/>
          <a:ext cx="3740727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29108" rIns="290322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Arial" panose="020B0604020202020204"/>
            </a:rPr>
            <a:t>60</a:t>
          </a:r>
        </a:p>
      </dsp:txBody>
      <dsp:txXfrm>
        <a:off x="0" y="204656"/>
        <a:ext cx="3740727" cy="459112"/>
      </dsp:txXfrm>
    </dsp:sp>
    <dsp:sp modelId="{36EB1AC9-2DBF-4067-8288-E6C220EE3D74}">
      <dsp:nvSpPr>
        <dsp:cNvPr id="0" name=""/>
        <dsp:cNvSpPr/>
      </dsp:nvSpPr>
      <dsp:spPr>
        <a:xfrm>
          <a:off x="187036" y="42296"/>
          <a:ext cx="2618508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HP</a:t>
          </a:r>
        </a:p>
      </dsp:txBody>
      <dsp:txXfrm>
        <a:off x="202888" y="58148"/>
        <a:ext cx="2586804" cy="293016"/>
      </dsp:txXfrm>
    </dsp:sp>
    <dsp:sp modelId="{600640DB-C4A7-454A-835C-1C1A75EBE4E2}">
      <dsp:nvSpPr>
        <dsp:cNvPr id="0" name=""/>
        <dsp:cNvSpPr/>
      </dsp:nvSpPr>
      <dsp:spPr>
        <a:xfrm>
          <a:off x="0" y="885529"/>
          <a:ext cx="3740727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29108" rIns="290322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Arial" panose="020B0604020202020204"/>
            </a:rPr>
            <a:t>50</a:t>
          </a:r>
        </a:p>
      </dsp:txBody>
      <dsp:txXfrm>
        <a:off x="0" y="885529"/>
        <a:ext cx="3740727" cy="459112"/>
      </dsp:txXfrm>
    </dsp:sp>
    <dsp:sp modelId="{B335B905-FDC0-4B06-B253-5B16A5C81662}">
      <dsp:nvSpPr>
        <dsp:cNvPr id="0" name=""/>
        <dsp:cNvSpPr/>
      </dsp:nvSpPr>
      <dsp:spPr>
        <a:xfrm>
          <a:off x="187036" y="723168"/>
          <a:ext cx="2618508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공격력</a:t>
          </a:r>
          <a:endParaRPr lang="ko-KR" sz="1100" kern="1200" dirty="0"/>
        </a:p>
      </dsp:txBody>
      <dsp:txXfrm>
        <a:off x="202888" y="739020"/>
        <a:ext cx="2586804" cy="293016"/>
      </dsp:txXfrm>
    </dsp:sp>
    <dsp:sp modelId="{3BED6F9E-AE57-4CDD-948A-CAE2C66DDB5B}">
      <dsp:nvSpPr>
        <dsp:cNvPr id="0" name=""/>
        <dsp:cNvSpPr/>
      </dsp:nvSpPr>
      <dsp:spPr>
        <a:xfrm>
          <a:off x="0" y="1566401"/>
          <a:ext cx="3740727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29108" rIns="290322" bIns="78232" numCol="1" spcCol="1270" anchor="t" anchorCtr="0">
          <a:noAutofit/>
        </a:bodyPr>
        <a:lstStyle/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Arial" panose="020B0604020202020204"/>
            </a:rPr>
            <a:t>돌 솟구치기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Arial" panose="020B0604020202020204"/>
            </a:rPr>
            <a:t>돌 떨구기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Arial" panose="020B0604020202020204"/>
            </a:rPr>
            <a:t>몬스터 소환</a:t>
          </a:r>
          <a:endParaRPr lang="ko-KR" altLang="en-US" sz="1100" kern="1200" dirty="0"/>
        </a:p>
      </dsp:txBody>
      <dsp:txXfrm>
        <a:off x="0" y="1566401"/>
        <a:ext cx="3740727" cy="1039500"/>
      </dsp:txXfrm>
    </dsp:sp>
    <dsp:sp modelId="{958D2C68-F3C5-4EA0-B0F6-F3F89F478D42}">
      <dsp:nvSpPr>
        <dsp:cNvPr id="0" name=""/>
        <dsp:cNvSpPr/>
      </dsp:nvSpPr>
      <dsp:spPr>
        <a:xfrm>
          <a:off x="187036" y="1404041"/>
          <a:ext cx="2618508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공격 방식</a:t>
          </a:r>
        </a:p>
      </dsp:txBody>
      <dsp:txXfrm>
        <a:off x="202888" y="1419893"/>
        <a:ext cx="2586804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D0838-47B9-4A9F-8930-616452A61F67}">
      <dsp:nvSpPr>
        <dsp:cNvPr id="0" name=""/>
        <dsp:cNvSpPr/>
      </dsp:nvSpPr>
      <dsp:spPr>
        <a:xfrm>
          <a:off x="0" y="158553"/>
          <a:ext cx="6389555" cy="11231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800" b="1" kern="1200" dirty="0">
              <a:solidFill>
                <a:schemeClr val="tx2"/>
              </a:solidFill>
              <a:latin typeface="Arial"/>
              <a:ea typeface="Malgun Gothic"/>
              <a:cs typeface="Arial"/>
            </a:rPr>
            <a:t>Paladin's Advanture</a:t>
          </a:r>
        </a:p>
      </dsp:txBody>
      <dsp:txXfrm>
        <a:off x="54830" y="213383"/>
        <a:ext cx="6279895" cy="101353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9C3D2-3DC9-4835-896A-0F3FF1D30F4A}">
      <dsp:nvSpPr>
        <dsp:cNvPr id="0" name=""/>
        <dsp:cNvSpPr/>
      </dsp:nvSpPr>
      <dsp:spPr>
        <a:xfrm>
          <a:off x="0" y="3507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Malgun Gothic"/>
              <a:ea typeface="Malgun Gothic"/>
            </a:rPr>
            <a:t>Player</a:t>
          </a:r>
          <a:r>
            <a:rPr lang="ko-KR" altLang="en-US" sz="1200" kern="1200" dirty="0">
              <a:latin typeface="Malgun Gothic"/>
              <a:ea typeface="Malgun Gothic"/>
            </a:rPr>
            <a:t> 구현</a:t>
          </a:r>
          <a:endParaRPr lang="ko-KR" sz="1200" kern="1200" dirty="0">
            <a:latin typeface="Malgun Gothic"/>
            <a:ea typeface="Malgun Gothic"/>
          </a:endParaRPr>
        </a:p>
      </dsp:txBody>
      <dsp:txXfrm>
        <a:off x="18162" y="53234"/>
        <a:ext cx="3281411" cy="335736"/>
      </dsp:txXfrm>
    </dsp:sp>
    <dsp:sp modelId="{F31E1C52-87DD-447A-ACB0-90A90B791D70}">
      <dsp:nvSpPr>
        <dsp:cNvPr id="0" name=""/>
        <dsp:cNvSpPr/>
      </dsp:nvSpPr>
      <dsp:spPr>
        <a:xfrm>
          <a:off x="0" y="44169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Malgun Gothic"/>
              <a:ea typeface="Malgun Gothic"/>
            </a:rPr>
            <a:t>맵 제작</a:t>
          </a:r>
        </a:p>
      </dsp:txBody>
      <dsp:txXfrm>
        <a:off x="18162" y="459854"/>
        <a:ext cx="3281411" cy="335736"/>
      </dsp:txXfrm>
    </dsp:sp>
    <dsp:sp modelId="{A475B8A0-29F9-4485-B8C9-4C154773B1F1}">
      <dsp:nvSpPr>
        <dsp:cNvPr id="0" name=""/>
        <dsp:cNvSpPr/>
      </dsp:nvSpPr>
      <dsp:spPr>
        <a:xfrm>
          <a:off x="0" y="84831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>
              <a:latin typeface="Malgun Gothic"/>
              <a:ea typeface="Malgun Gothic"/>
            </a:rPr>
            <a:t>일정관리</a:t>
          </a:r>
        </a:p>
      </dsp:txBody>
      <dsp:txXfrm>
        <a:off x="18162" y="866474"/>
        <a:ext cx="3281411" cy="335736"/>
      </dsp:txXfrm>
    </dsp:sp>
    <dsp:sp modelId="{FB60D7CA-09E2-444C-B8D1-F17F3F4310DD}">
      <dsp:nvSpPr>
        <dsp:cNvPr id="0" name=""/>
        <dsp:cNvSpPr/>
      </dsp:nvSpPr>
      <dsp:spPr>
        <a:xfrm>
          <a:off x="0" y="125493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err="1">
              <a:latin typeface="Malgun Gothic"/>
              <a:ea typeface="Malgun Gothic"/>
            </a:rPr>
            <a:t>UI구현</a:t>
          </a:r>
          <a:endParaRPr lang="ko-KR" altLang="en-US" sz="1200" kern="1200">
            <a:latin typeface="Malgun Gothic"/>
            <a:ea typeface="Malgun Gothic"/>
          </a:endParaRPr>
        </a:p>
      </dsp:txBody>
      <dsp:txXfrm>
        <a:off x="18162" y="1273094"/>
        <a:ext cx="3281411" cy="335736"/>
      </dsp:txXfrm>
    </dsp:sp>
    <dsp:sp modelId="{B5D2FF6C-C565-42A8-870F-751DD1C47106}">
      <dsp:nvSpPr>
        <dsp:cNvPr id="0" name=""/>
        <dsp:cNvSpPr/>
      </dsp:nvSpPr>
      <dsp:spPr>
        <a:xfrm>
          <a:off x="0" y="166155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>
              <a:latin typeface="Malgun Gothic"/>
              <a:ea typeface="Malgun Gothic"/>
            </a:rPr>
            <a:t>Loding씬 구현</a:t>
          </a:r>
        </a:p>
      </dsp:txBody>
      <dsp:txXfrm>
        <a:off x="18162" y="1679714"/>
        <a:ext cx="3281411" cy="335736"/>
      </dsp:txXfrm>
    </dsp:sp>
    <dsp:sp modelId="{6FE4ABD1-D9D9-4A8F-A694-C7ADD619BB4E}">
      <dsp:nvSpPr>
        <dsp:cNvPr id="0" name=""/>
        <dsp:cNvSpPr/>
      </dsp:nvSpPr>
      <dsp:spPr>
        <a:xfrm>
          <a:off x="0" y="206817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>
              <a:latin typeface="Malgun Gothic"/>
              <a:ea typeface="Malgun Gothic"/>
            </a:rPr>
            <a:t>씬전환 구현</a:t>
          </a:r>
        </a:p>
      </dsp:txBody>
      <dsp:txXfrm>
        <a:off x="18162" y="2086334"/>
        <a:ext cx="3281411" cy="335736"/>
      </dsp:txXfrm>
    </dsp:sp>
    <dsp:sp modelId="{7D18DD08-FF83-464B-A57B-51722A1D21BB}">
      <dsp:nvSpPr>
        <dsp:cNvPr id="0" name=""/>
        <dsp:cNvSpPr/>
      </dsp:nvSpPr>
      <dsp:spPr>
        <a:xfrm>
          <a:off x="0" y="247479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>
              <a:latin typeface="Malgun Gothic"/>
              <a:ea typeface="Malgun Gothic"/>
            </a:rPr>
            <a:t>카메라 구</a:t>
          </a:r>
        </a:p>
      </dsp:txBody>
      <dsp:txXfrm>
        <a:off x="18162" y="2492954"/>
        <a:ext cx="3281411" cy="33573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61FD9-DD03-4454-9507-3EC1B0C24EEE}">
      <dsp:nvSpPr>
        <dsp:cNvPr id="0" name=""/>
        <dsp:cNvSpPr/>
      </dsp:nvSpPr>
      <dsp:spPr>
        <a:xfrm>
          <a:off x="0" y="46149"/>
          <a:ext cx="3396904" cy="4030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>
              <a:latin typeface="Malgun Gothic"/>
              <a:ea typeface="Malgun Gothic"/>
            </a:rPr>
            <a:t>몬스터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구현</a:t>
          </a:r>
        </a:p>
      </dsp:txBody>
      <dsp:txXfrm>
        <a:off x="19676" y="65825"/>
        <a:ext cx="3357552" cy="363712"/>
      </dsp:txXfrm>
    </dsp:sp>
    <dsp:sp modelId="{DA957CFA-1C90-45EC-8984-D393AAB29776}">
      <dsp:nvSpPr>
        <dsp:cNvPr id="0" name=""/>
        <dsp:cNvSpPr/>
      </dsp:nvSpPr>
      <dsp:spPr>
        <a:xfrm>
          <a:off x="0" y="449214"/>
          <a:ext cx="3396904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000" kern="1200" dirty="0" err="1">
              <a:latin typeface="Malgun Gothic"/>
              <a:ea typeface="Malgun Gothic"/>
            </a:rPr>
            <a:t>고블린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000" kern="1200" err="1">
              <a:latin typeface="Malgun Gothic"/>
              <a:ea typeface="Malgun Gothic"/>
            </a:rPr>
            <a:t>해골법사</a:t>
          </a:r>
          <a:endParaRPr lang="en-US" altLang="ko-KR" sz="1000" kern="1200">
            <a:latin typeface="Malgun Gothic"/>
            <a:ea typeface="Malgun Gothic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000" kern="1200" dirty="0" err="1">
              <a:latin typeface="Malgun Gothic"/>
              <a:ea typeface="Malgun Gothic"/>
            </a:rPr>
            <a:t>골렘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000" kern="1200" dirty="0" err="1">
              <a:latin typeface="Malgun Gothic"/>
              <a:ea typeface="Malgun Gothic"/>
            </a:rPr>
            <a:t>보스</a:t>
          </a:r>
          <a:r>
            <a:rPr lang="en-US" altLang="ko-KR" sz="1000" kern="1200" dirty="0">
              <a:latin typeface="Malgun Gothic"/>
              <a:ea typeface="Malgun Gothic"/>
            </a:rPr>
            <a:t> : </a:t>
          </a:r>
          <a:r>
            <a:rPr lang="en-US" altLang="ko-KR" sz="1000" kern="1200" dirty="0" err="1">
              <a:latin typeface="Malgun Gothic"/>
              <a:ea typeface="Malgun Gothic"/>
            </a:rPr>
            <a:t>포탈</a:t>
          </a:r>
        </a:p>
      </dsp:txBody>
      <dsp:txXfrm>
        <a:off x="0" y="449214"/>
        <a:ext cx="3396904" cy="968760"/>
      </dsp:txXfrm>
    </dsp:sp>
    <dsp:sp modelId="{D1F2A4C8-F366-474C-8C5E-D6E7D6B7537E}">
      <dsp:nvSpPr>
        <dsp:cNvPr id="0" name=""/>
        <dsp:cNvSpPr/>
      </dsp:nvSpPr>
      <dsp:spPr>
        <a:xfrm>
          <a:off x="0" y="1417974"/>
          <a:ext cx="3396904" cy="4030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>
              <a:latin typeface="Malgun Gothic"/>
              <a:ea typeface="Malgun Gothic"/>
            </a:rPr>
            <a:t>함정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구현</a:t>
          </a:r>
          <a:endParaRPr lang="en-US" altLang="ko-KR" sz="1300" kern="1200" dirty="0">
            <a:latin typeface="Malgun Gothic"/>
            <a:ea typeface="Malgun Gothic"/>
          </a:endParaRPr>
        </a:p>
      </dsp:txBody>
      <dsp:txXfrm>
        <a:off x="19676" y="1437650"/>
        <a:ext cx="3357552" cy="363712"/>
      </dsp:txXfrm>
    </dsp:sp>
    <dsp:sp modelId="{BF36ED9D-2169-43E6-86EE-FB935A6EF406}">
      <dsp:nvSpPr>
        <dsp:cNvPr id="0" name=""/>
        <dsp:cNvSpPr/>
      </dsp:nvSpPr>
      <dsp:spPr>
        <a:xfrm>
          <a:off x="0" y="1858479"/>
          <a:ext cx="3396904" cy="4030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>
              <a:latin typeface="Malgun Gothic"/>
              <a:ea typeface="Malgun Gothic"/>
            </a:rPr>
            <a:t>게임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오버씬</a:t>
          </a:r>
        </a:p>
      </dsp:txBody>
      <dsp:txXfrm>
        <a:off x="19676" y="1878155"/>
        <a:ext cx="3357552" cy="363712"/>
      </dsp:txXfrm>
    </dsp:sp>
    <dsp:sp modelId="{EB135011-0229-4D09-BAAF-F76F706DA6EC}">
      <dsp:nvSpPr>
        <dsp:cNvPr id="0" name=""/>
        <dsp:cNvSpPr/>
      </dsp:nvSpPr>
      <dsp:spPr>
        <a:xfrm>
          <a:off x="0" y="2298984"/>
          <a:ext cx="3396904" cy="4030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>
              <a:latin typeface="Malgun Gothic"/>
              <a:ea typeface="Malgun Gothic"/>
            </a:rPr>
            <a:t>아이템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구현</a:t>
          </a:r>
        </a:p>
      </dsp:txBody>
      <dsp:txXfrm>
        <a:off x="19676" y="2318660"/>
        <a:ext cx="3357552" cy="363712"/>
      </dsp:txXfrm>
    </dsp:sp>
    <dsp:sp modelId="{50629BA2-FAF7-4599-B72A-720FBD1CAA10}">
      <dsp:nvSpPr>
        <dsp:cNvPr id="0" name=""/>
        <dsp:cNvSpPr/>
      </dsp:nvSpPr>
      <dsp:spPr>
        <a:xfrm>
          <a:off x="0" y="2739490"/>
          <a:ext cx="3396904" cy="4030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>
              <a:latin typeface="Malgun Gothic"/>
              <a:ea typeface="Malgun Gothic"/>
            </a:rPr>
            <a:t>배경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사운드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추가</a:t>
          </a:r>
        </a:p>
      </dsp:txBody>
      <dsp:txXfrm>
        <a:off x="19676" y="2759166"/>
        <a:ext cx="3357552" cy="36371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D720A-6074-4C7F-9269-E461E59752DC}">
      <dsp:nvSpPr>
        <dsp:cNvPr id="0" name=""/>
        <dsp:cNvSpPr/>
      </dsp:nvSpPr>
      <dsp:spPr>
        <a:xfrm>
          <a:off x="0" y="371"/>
          <a:ext cx="3842931" cy="4340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err="1">
              <a:latin typeface="Arial" panose="020B0604020202020204"/>
            </a:rPr>
            <a:t>주형탁</a:t>
          </a:r>
          <a:r>
            <a:rPr lang="ko-KR" altLang="en-US" sz="1400" kern="1200">
              <a:latin typeface="Arial" panose="020B0604020202020204"/>
            </a:rPr>
            <a:t> (팀장)</a:t>
          </a:r>
          <a:endParaRPr lang="ko-KR" altLang="en-US" sz="1400" kern="1200"/>
        </a:p>
      </dsp:txBody>
      <dsp:txXfrm>
        <a:off x="21190" y="21561"/>
        <a:ext cx="3800551" cy="39169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D720A-6074-4C7F-9269-E461E59752DC}">
      <dsp:nvSpPr>
        <dsp:cNvPr id="0" name=""/>
        <dsp:cNvSpPr/>
      </dsp:nvSpPr>
      <dsp:spPr>
        <a:xfrm>
          <a:off x="0" y="371"/>
          <a:ext cx="3842931" cy="4340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latin typeface="Arial" panose="020B0604020202020204"/>
            </a:rPr>
            <a:t>전준호 (팀원)</a:t>
          </a:r>
          <a:endParaRPr lang="ko-KR" altLang="en-US" sz="1400" kern="1200"/>
        </a:p>
      </dsp:txBody>
      <dsp:txXfrm>
        <a:off x="21190" y="21561"/>
        <a:ext cx="3800551" cy="39169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60136" y="0"/>
          <a:ext cx="2213002" cy="12294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latin typeface="Arial" panose="020B0604020202020204"/>
            </a:rPr>
            <a:t>게임 흐름</a:t>
          </a:r>
        </a:p>
      </dsp:txBody>
      <dsp:txXfrm>
        <a:off x="96145" y="36009"/>
        <a:ext cx="2140984" cy="11574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AFDEF-5C66-4571-8102-0DACBFFAD978}">
      <dsp:nvSpPr>
        <dsp:cNvPr id="0" name=""/>
        <dsp:cNvSpPr/>
      </dsp:nvSpPr>
      <dsp:spPr>
        <a:xfrm>
          <a:off x="229325" y="152"/>
          <a:ext cx="2240537" cy="11202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>
              <a:latin typeface="Arial" panose="020B0604020202020204"/>
            </a:rPr>
            <a:t>몬스터 기본 시스템</a:t>
          </a:r>
          <a:endParaRPr lang="en-US" altLang="ko-KR" sz="2400" kern="1200"/>
        </a:p>
      </dsp:txBody>
      <dsp:txXfrm>
        <a:off x="262137" y="32964"/>
        <a:ext cx="2174913" cy="105464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F6834-4F86-4F82-8BBA-80F124A69860}">
      <dsp:nvSpPr>
        <dsp:cNvPr id="0" name=""/>
        <dsp:cNvSpPr/>
      </dsp:nvSpPr>
      <dsp:spPr>
        <a:xfrm>
          <a:off x="0" y="231608"/>
          <a:ext cx="2998034" cy="488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681" tIns="208280" rIns="232681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감지 시 플레이어에게  달려간다</a:t>
          </a:r>
        </a:p>
      </dsp:txBody>
      <dsp:txXfrm>
        <a:off x="0" y="231608"/>
        <a:ext cx="2998034" cy="488250"/>
      </dsp:txXfrm>
    </dsp:sp>
    <dsp:sp modelId="{8A18BA9F-5AB7-4A37-B3C4-1C69FEA6FFB9}">
      <dsp:nvSpPr>
        <dsp:cNvPr id="0" name=""/>
        <dsp:cNvSpPr/>
      </dsp:nvSpPr>
      <dsp:spPr>
        <a:xfrm>
          <a:off x="149901" y="84008"/>
          <a:ext cx="2098623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3" tIns="0" rIns="79323" bIns="0" numCol="1" spcCol="1270" anchor="ctr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Arial" panose="020B0604020202020204"/>
            </a:rPr>
            <a:t>고블린</a:t>
          </a:r>
          <a:endParaRPr lang="ko-KR" altLang="en-US" sz="1000" kern="1200" dirty="0" err="1"/>
        </a:p>
      </dsp:txBody>
      <dsp:txXfrm>
        <a:off x="164311" y="98418"/>
        <a:ext cx="2069803" cy="266380"/>
      </dsp:txXfrm>
    </dsp:sp>
    <dsp:sp modelId="{9ACFB264-21D2-4E41-9041-29DC5B055BE7}">
      <dsp:nvSpPr>
        <dsp:cNvPr id="0" name=""/>
        <dsp:cNvSpPr/>
      </dsp:nvSpPr>
      <dsp:spPr>
        <a:xfrm>
          <a:off x="0" y="921459"/>
          <a:ext cx="2998034" cy="488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681" tIns="208280" rIns="232681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감지 시 제자리에서 공격</a:t>
          </a:r>
          <a:endParaRPr lang="ko-KR" altLang="en-US" sz="1000" kern="1200" dirty="0"/>
        </a:p>
      </dsp:txBody>
      <dsp:txXfrm>
        <a:off x="0" y="921459"/>
        <a:ext cx="2998034" cy="488250"/>
      </dsp:txXfrm>
    </dsp:sp>
    <dsp:sp modelId="{9AE146C6-F1E2-4FDF-A366-8A6DA15CC10A}">
      <dsp:nvSpPr>
        <dsp:cNvPr id="0" name=""/>
        <dsp:cNvSpPr/>
      </dsp:nvSpPr>
      <dsp:spPr>
        <a:xfrm>
          <a:off x="149901" y="773858"/>
          <a:ext cx="2098623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3" tIns="0" rIns="7932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해골법사</a:t>
          </a:r>
        </a:p>
      </dsp:txBody>
      <dsp:txXfrm>
        <a:off x="164311" y="788268"/>
        <a:ext cx="2069803" cy="266380"/>
      </dsp:txXfrm>
    </dsp:sp>
    <dsp:sp modelId="{D6D281EA-B3B7-423B-B92A-968D13230F9B}">
      <dsp:nvSpPr>
        <dsp:cNvPr id="0" name=""/>
        <dsp:cNvSpPr/>
      </dsp:nvSpPr>
      <dsp:spPr>
        <a:xfrm>
          <a:off x="0" y="1611309"/>
          <a:ext cx="2998034" cy="488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681" tIns="208280" rIns="232681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각 범위 마다 패턴이 다르다</a:t>
          </a:r>
        </a:p>
      </dsp:txBody>
      <dsp:txXfrm>
        <a:off x="0" y="1611309"/>
        <a:ext cx="2998034" cy="488250"/>
      </dsp:txXfrm>
    </dsp:sp>
    <dsp:sp modelId="{0E3C11A1-C240-420C-9079-84DE04736AC0}">
      <dsp:nvSpPr>
        <dsp:cNvPr id="0" name=""/>
        <dsp:cNvSpPr/>
      </dsp:nvSpPr>
      <dsp:spPr>
        <a:xfrm>
          <a:off x="149901" y="1463709"/>
          <a:ext cx="2098623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3" tIns="0" rIns="7932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 </a:t>
          </a:r>
          <a:r>
            <a:rPr lang="ko-KR" altLang="en-US" sz="1000" kern="1200" dirty="0" err="1">
              <a:latin typeface="Arial" panose="020B0604020202020204"/>
            </a:rPr>
            <a:t>골렘</a:t>
          </a:r>
          <a:endParaRPr lang="ko-KR" altLang="en-US" sz="1000" kern="1200" dirty="0">
            <a:latin typeface="Arial" panose="020B0604020202020204"/>
          </a:endParaRPr>
        </a:p>
      </dsp:txBody>
      <dsp:txXfrm>
        <a:off x="164311" y="1478119"/>
        <a:ext cx="2069803" cy="26638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A447D-2A58-49D6-80E4-9BD00E52A0FA}">
      <dsp:nvSpPr>
        <dsp:cNvPr id="0" name=""/>
        <dsp:cNvSpPr/>
      </dsp:nvSpPr>
      <dsp:spPr>
        <a:xfrm>
          <a:off x="0" y="17825"/>
          <a:ext cx="3510198" cy="3100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Malgun Gothic"/>
              <a:ea typeface="Malgun Gothic"/>
            </a:rPr>
            <a:t>몬스터 </a:t>
          </a:r>
          <a:r>
            <a:rPr lang="ko-KR" sz="1000" kern="1200" dirty="0">
              <a:latin typeface="Malgun Gothic"/>
              <a:ea typeface="Malgun Gothic"/>
            </a:rPr>
            <a:t>별</a:t>
          </a:r>
          <a:r>
            <a:rPr lang="ko-KR" altLang="en-US" sz="1000" kern="1200" dirty="0">
              <a:latin typeface="Malgun Gothic"/>
              <a:ea typeface="Malgun Gothic"/>
            </a:rPr>
            <a:t> 추가 시스템 </a:t>
          </a:r>
          <a:endParaRPr lang="ko-KR" altLang="en-US" sz="1000" kern="1200" dirty="0">
            <a:latin typeface="Arial" panose="020B0604020202020204"/>
            <a:cs typeface="Arial" panose="020B0604020202020204"/>
          </a:endParaRPr>
        </a:p>
      </dsp:txBody>
      <dsp:txXfrm>
        <a:off x="15135" y="32960"/>
        <a:ext cx="3479928" cy="279780"/>
      </dsp:txXfrm>
    </dsp:sp>
    <dsp:sp modelId="{CC681AC6-714D-4AAA-A970-399672A3B642}">
      <dsp:nvSpPr>
        <dsp:cNvPr id="0" name=""/>
        <dsp:cNvSpPr/>
      </dsp:nvSpPr>
      <dsp:spPr>
        <a:xfrm>
          <a:off x="0" y="356676"/>
          <a:ext cx="3510198" cy="3100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>
              <a:latin typeface="Malgun Gothic"/>
              <a:ea typeface="Malgun Gothic"/>
              <a:cs typeface="Arial"/>
            </a:rPr>
            <a:t>필요 없을 시 삭제 해주세요 </a:t>
          </a:r>
          <a:endParaRPr lang="ko-KR" sz="1000" kern="1200" dirty="0"/>
        </a:p>
      </dsp:txBody>
      <dsp:txXfrm>
        <a:off x="15135" y="371811"/>
        <a:ext cx="3479928" cy="2797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433D3-77DB-45B0-861B-60A8C12E09F5}">
      <dsp:nvSpPr>
        <dsp:cNvPr id="0" name=""/>
        <dsp:cNvSpPr/>
      </dsp:nvSpPr>
      <dsp:spPr>
        <a:xfrm>
          <a:off x="0" y="576197"/>
          <a:ext cx="4947236" cy="4938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6E0B0-18A0-4D88-A414-61920862E0B6}">
      <dsp:nvSpPr>
        <dsp:cNvPr id="0" name=""/>
        <dsp:cNvSpPr/>
      </dsp:nvSpPr>
      <dsp:spPr>
        <a:xfrm>
          <a:off x="149399" y="687321"/>
          <a:ext cx="271636" cy="271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D641-720A-44C3-A112-F723E6BD0FD3}">
      <dsp:nvSpPr>
        <dsp:cNvPr id="0" name=""/>
        <dsp:cNvSpPr/>
      </dsp:nvSpPr>
      <dsp:spPr>
        <a:xfrm>
          <a:off x="570435" y="576197"/>
          <a:ext cx="4376800" cy="493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69" tIns="52269" rIns="52269" bIns="52269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Arial" panose="020B0604020202020204"/>
            </a:rPr>
            <a:t>3D를 2D로</a:t>
          </a:r>
          <a:endParaRPr lang="ko-KR" altLang="en-US" sz="1700" kern="1200" dirty="0"/>
        </a:p>
      </dsp:txBody>
      <dsp:txXfrm>
        <a:off x="570435" y="576197"/>
        <a:ext cx="4376800" cy="4938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0" y="774"/>
          <a:ext cx="2592660" cy="15837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>
              <a:latin typeface="Arial" panose="020B0604020202020204"/>
            </a:rPr>
            <a:t>플레이어의 조작법 </a:t>
          </a:r>
          <a:endParaRPr lang="ko-KR" altLang="en-US" sz="3100" kern="1200"/>
        </a:p>
      </dsp:txBody>
      <dsp:txXfrm>
        <a:off x="46387" y="47161"/>
        <a:ext cx="2499886" cy="14910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D0838-47B9-4A9F-8930-616452A61F67}">
      <dsp:nvSpPr>
        <dsp:cNvPr id="0" name=""/>
        <dsp:cNvSpPr/>
      </dsp:nvSpPr>
      <dsp:spPr>
        <a:xfrm>
          <a:off x="0" y="170549"/>
          <a:ext cx="4572000" cy="775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latin typeface="Arial" panose="020B0604020202020204"/>
            </a:rPr>
            <a:t>키보드 </a:t>
          </a:r>
          <a:r>
            <a:rPr lang="ko-KR" altLang="en-US" sz="2500" kern="1200" dirty="0" err="1">
              <a:latin typeface="Arial" panose="020B0604020202020204"/>
            </a:rPr>
            <a:t>A</a:t>
          </a:r>
          <a:r>
            <a:rPr lang="ko-KR" altLang="en-US" sz="2500" kern="1200" dirty="0">
              <a:latin typeface="Arial" panose="020B0604020202020204"/>
            </a:rPr>
            <a:t>, </a:t>
          </a:r>
          <a:r>
            <a:rPr lang="ko-KR" altLang="en-US" sz="2500" kern="1200" dirty="0" err="1">
              <a:latin typeface="Arial" panose="020B0604020202020204"/>
            </a:rPr>
            <a:t>D</a:t>
          </a:r>
          <a:r>
            <a:rPr lang="ko-KR" altLang="en-US" sz="2500" kern="1200" dirty="0">
              <a:latin typeface="Arial" panose="020B0604020202020204"/>
            </a:rPr>
            <a:t> : 플레이어의 이동</a:t>
          </a:r>
          <a:endParaRPr lang="ko-KR" altLang="en-US" sz="2500" kern="1200" dirty="0"/>
        </a:p>
      </dsp:txBody>
      <dsp:txXfrm>
        <a:off x="37838" y="208387"/>
        <a:ext cx="4496324" cy="699449"/>
      </dsp:txXfrm>
    </dsp:sp>
    <dsp:sp modelId="{554C8B4B-E2B2-47A7-A117-294EA1A9B130}">
      <dsp:nvSpPr>
        <dsp:cNvPr id="0" name=""/>
        <dsp:cNvSpPr/>
      </dsp:nvSpPr>
      <dsp:spPr>
        <a:xfrm>
          <a:off x="0" y="1017674"/>
          <a:ext cx="4572000" cy="775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 dirty="0">
              <a:latin typeface="Malgun Gothic"/>
              <a:ea typeface="Malgun Gothic"/>
            </a:rPr>
            <a:t>키보드 E</a:t>
          </a:r>
          <a:r>
            <a:rPr lang="en-US" altLang="ko-KR" sz="2500" kern="1200" dirty="0">
              <a:latin typeface="Malgun Gothic"/>
              <a:ea typeface="Malgun Gothic"/>
            </a:rPr>
            <a:t> </a:t>
          </a:r>
          <a:r>
            <a:rPr lang="ko-KR" sz="2500" kern="1200" dirty="0">
              <a:latin typeface="Malgun Gothic"/>
              <a:ea typeface="Malgun Gothic"/>
            </a:rPr>
            <a:t>: </a:t>
          </a:r>
          <a:r>
            <a:rPr lang="ko-KR" sz="2500" kern="1200" dirty="0" err="1">
              <a:latin typeface="Malgun Gothic"/>
              <a:ea typeface="Malgun Gothic"/>
            </a:rPr>
            <a:t>포션</a:t>
          </a:r>
          <a:r>
            <a:rPr lang="ko-KR" sz="2500" kern="1200" dirty="0">
              <a:latin typeface="Malgun Gothic"/>
              <a:ea typeface="Malgun Gothic"/>
            </a:rPr>
            <a:t> 사용</a:t>
          </a:r>
          <a:endParaRPr lang="ko-KR" altLang="en-US" sz="2500" kern="1200" dirty="0">
            <a:latin typeface="Arial" panose="020B0604020202020204"/>
          </a:endParaRPr>
        </a:p>
      </dsp:txBody>
      <dsp:txXfrm>
        <a:off x="37838" y="1055512"/>
        <a:ext cx="4496324" cy="699449"/>
      </dsp:txXfrm>
    </dsp:sp>
    <dsp:sp modelId="{619432E5-BA37-4869-AD64-F9FD55B834A1}">
      <dsp:nvSpPr>
        <dsp:cNvPr id="0" name=""/>
        <dsp:cNvSpPr/>
      </dsp:nvSpPr>
      <dsp:spPr>
        <a:xfrm>
          <a:off x="0" y="1864800"/>
          <a:ext cx="4572000" cy="775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latin typeface="Malgun Gothic"/>
              <a:ea typeface="Malgun Gothic"/>
            </a:rPr>
            <a:t>스페이스바 : 점프</a:t>
          </a:r>
        </a:p>
      </dsp:txBody>
      <dsp:txXfrm>
        <a:off x="37838" y="1902638"/>
        <a:ext cx="4496324" cy="699449"/>
      </dsp:txXfrm>
    </dsp:sp>
    <dsp:sp modelId="{DD479443-C111-43FB-AF8D-8E5CD380A298}">
      <dsp:nvSpPr>
        <dsp:cNvPr id="0" name=""/>
        <dsp:cNvSpPr/>
      </dsp:nvSpPr>
      <dsp:spPr>
        <a:xfrm>
          <a:off x="0" y="2711925"/>
          <a:ext cx="4572000" cy="775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latin typeface="Arial" panose="020B0604020202020204"/>
            </a:rPr>
            <a:t>마우스 좌클릭  : 공격</a:t>
          </a:r>
        </a:p>
      </dsp:txBody>
      <dsp:txXfrm>
        <a:off x="37838" y="2749763"/>
        <a:ext cx="4496324" cy="6994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0" y="683"/>
          <a:ext cx="2332465" cy="1398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>
              <a:latin typeface="Arial" panose="020B0604020202020204"/>
            </a:rPr>
            <a:t>플레이어 </a:t>
          </a:r>
          <a:br>
            <a:rPr lang="ko-KR" altLang="en-US" sz="2700" kern="1200" dirty="0">
              <a:latin typeface="Arial" panose="020B0604020202020204"/>
            </a:rPr>
          </a:br>
          <a:r>
            <a:rPr lang="ko-KR" altLang="en-US" sz="2700" kern="1200" dirty="0">
              <a:latin typeface="Arial" panose="020B0604020202020204"/>
            </a:rPr>
            <a:t>정보</a:t>
          </a:r>
          <a:endParaRPr lang="ko-KR" altLang="en-US" sz="2700" kern="1200" dirty="0"/>
        </a:p>
      </dsp:txBody>
      <dsp:txXfrm>
        <a:off x="40949" y="41632"/>
        <a:ext cx="2250567" cy="13162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6FFA1-34E5-4A56-989C-DBA2C3976507}">
      <dsp:nvSpPr>
        <dsp:cNvPr id="0" name=""/>
        <dsp:cNvSpPr/>
      </dsp:nvSpPr>
      <dsp:spPr>
        <a:xfrm rot="3371361">
          <a:off x="1097059" y="2669046"/>
          <a:ext cx="1100596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1100596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781FB-4071-493F-BEF5-F77D32761AF5}">
      <dsp:nvSpPr>
        <dsp:cNvPr id="0" name=""/>
        <dsp:cNvSpPr/>
      </dsp:nvSpPr>
      <dsp:spPr>
        <a:xfrm rot="1740104">
          <a:off x="1403028" y="2284133"/>
          <a:ext cx="987299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987299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00609-7033-4AD2-A07B-1498E0A35B4C}">
      <dsp:nvSpPr>
        <dsp:cNvPr id="0" name=""/>
        <dsp:cNvSpPr/>
      </dsp:nvSpPr>
      <dsp:spPr>
        <a:xfrm>
          <a:off x="1464929" y="1837036"/>
          <a:ext cx="990736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990736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9F6368-5220-48E6-8469-6D6D65C457F7}">
      <dsp:nvSpPr>
        <dsp:cNvPr id="0" name=""/>
        <dsp:cNvSpPr/>
      </dsp:nvSpPr>
      <dsp:spPr>
        <a:xfrm rot="19859896">
          <a:off x="1403028" y="1389940"/>
          <a:ext cx="987299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987299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5D24FD-8B44-4155-9703-087818A443D0}">
      <dsp:nvSpPr>
        <dsp:cNvPr id="0" name=""/>
        <dsp:cNvSpPr/>
      </dsp:nvSpPr>
      <dsp:spPr>
        <a:xfrm rot="18280613">
          <a:off x="1104421" y="994812"/>
          <a:ext cx="1136823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1136823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3DDD1-F97D-494E-9F5F-320F38A39D90}">
      <dsp:nvSpPr>
        <dsp:cNvPr id="0" name=""/>
        <dsp:cNvSpPr/>
      </dsp:nvSpPr>
      <dsp:spPr>
        <a:xfrm>
          <a:off x="554756" y="1322229"/>
          <a:ext cx="1070791" cy="1070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3A693-3B02-4ACF-8B1F-E035FD4606B1}">
      <dsp:nvSpPr>
        <dsp:cNvPr id="0" name=""/>
        <dsp:cNvSpPr/>
      </dsp:nvSpPr>
      <dsp:spPr>
        <a:xfrm>
          <a:off x="1867035" y="1754"/>
          <a:ext cx="599437" cy="5994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HP</a:t>
          </a:r>
          <a:endParaRPr lang="ko-KR" sz="1100" kern="1200" dirty="0"/>
        </a:p>
      </dsp:txBody>
      <dsp:txXfrm>
        <a:off x="1954821" y="89540"/>
        <a:ext cx="423865" cy="423865"/>
      </dsp:txXfrm>
    </dsp:sp>
    <dsp:sp modelId="{DF65D4F9-5160-473C-B734-F0CB56EAD3F6}">
      <dsp:nvSpPr>
        <dsp:cNvPr id="0" name=""/>
        <dsp:cNvSpPr/>
      </dsp:nvSpPr>
      <dsp:spPr>
        <a:xfrm>
          <a:off x="2526416" y="1754"/>
          <a:ext cx="899155" cy="5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Arial" panose="020B0604020202020204"/>
            </a:rPr>
            <a:t>200</a:t>
          </a:r>
        </a:p>
      </dsp:txBody>
      <dsp:txXfrm>
        <a:off x="2526416" y="1754"/>
        <a:ext cx="899155" cy="599437"/>
      </dsp:txXfrm>
    </dsp:sp>
    <dsp:sp modelId="{F54F5214-8540-4F83-8CB3-22AF870E7F95}">
      <dsp:nvSpPr>
        <dsp:cNvPr id="0" name=""/>
        <dsp:cNvSpPr/>
      </dsp:nvSpPr>
      <dsp:spPr>
        <a:xfrm>
          <a:off x="2288144" y="694204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공격력</a:t>
          </a:r>
          <a:endParaRPr lang="ko-KR" sz="1100" kern="1200" dirty="0"/>
        </a:p>
      </dsp:txBody>
      <dsp:txXfrm>
        <a:off x="2382232" y="788292"/>
        <a:ext cx="454299" cy="454299"/>
      </dsp:txXfrm>
    </dsp:sp>
    <dsp:sp modelId="{5B61F8A2-2349-4BF2-BA35-C7548208E234}">
      <dsp:nvSpPr>
        <dsp:cNvPr id="0" name=""/>
        <dsp:cNvSpPr/>
      </dsp:nvSpPr>
      <dsp:spPr>
        <a:xfrm>
          <a:off x="2994867" y="694204"/>
          <a:ext cx="963712" cy="64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Arial" panose="020B0604020202020204"/>
            </a:rPr>
            <a:t>20</a:t>
          </a:r>
        </a:p>
      </dsp:txBody>
      <dsp:txXfrm>
        <a:off x="2994867" y="694204"/>
        <a:ext cx="963712" cy="642475"/>
      </dsp:txXfrm>
    </dsp:sp>
    <dsp:sp modelId="{BCEF816A-E511-437B-BD6F-DEDEB6BF6668}">
      <dsp:nvSpPr>
        <dsp:cNvPr id="0" name=""/>
        <dsp:cNvSpPr/>
      </dsp:nvSpPr>
      <dsp:spPr>
        <a:xfrm>
          <a:off x="2455665" y="1536387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점프</a:t>
          </a:r>
          <a:endParaRPr lang="ko-KR" altLang="en-US" sz="1100" kern="1200" dirty="0"/>
        </a:p>
      </dsp:txBody>
      <dsp:txXfrm>
        <a:off x="2549753" y="1630475"/>
        <a:ext cx="454299" cy="454299"/>
      </dsp:txXfrm>
    </dsp:sp>
    <dsp:sp modelId="{5A00A3FC-D591-4DD3-A79C-3CF91D1F623B}">
      <dsp:nvSpPr>
        <dsp:cNvPr id="0" name=""/>
        <dsp:cNvSpPr/>
      </dsp:nvSpPr>
      <dsp:spPr>
        <a:xfrm>
          <a:off x="3162388" y="1536387"/>
          <a:ext cx="963712" cy="64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Arial" panose="020B0604020202020204"/>
            </a:rPr>
            <a:t>더블 </a:t>
          </a:r>
          <a:br>
            <a:rPr lang="ko-KR" altLang="en-US" sz="1600" kern="1200" dirty="0">
              <a:latin typeface="Arial" panose="020B0604020202020204"/>
            </a:rPr>
          </a:br>
          <a:r>
            <a:rPr lang="ko-KR" altLang="en-US" sz="1600" kern="1200" dirty="0">
              <a:latin typeface="Arial" panose="020B0604020202020204"/>
            </a:rPr>
            <a:t>점프 </a:t>
          </a:r>
        </a:p>
      </dsp:txBody>
      <dsp:txXfrm>
        <a:off x="3162388" y="1536387"/>
        <a:ext cx="963712" cy="642475"/>
      </dsp:txXfrm>
    </dsp:sp>
    <dsp:sp modelId="{2A0942E5-F635-4498-B773-A9DA9526B7A3}">
      <dsp:nvSpPr>
        <dsp:cNvPr id="0" name=""/>
        <dsp:cNvSpPr/>
      </dsp:nvSpPr>
      <dsp:spPr>
        <a:xfrm>
          <a:off x="2288144" y="2378570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코인</a:t>
          </a:r>
        </a:p>
      </dsp:txBody>
      <dsp:txXfrm>
        <a:off x="2382232" y="2472658"/>
        <a:ext cx="454299" cy="454299"/>
      </dsp:txXfrm>
    </dsp:sp>
    <dsp:sp modelId="{8D111791-3DCA-4511-B42F-B7F73C6B53B9}">
      <dsp:nvSpPr>
        <dsp:cNvPr id="0" name=""/>
        <dsp:cNvSpPr/>
      </dsp:nvSpPr>
      <dsp:spPr>
        <a:xfrm>
          <a:off x="1811086" y="3092539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포션</a:t>
          </a:r>
        </a:p>
      </dsp:txBody>
      <dsp:txXfrm>
        <a:off x="1905174" y="3186627"/>
        <a:ext cx="454299" cy="454299"/>
      </dsp:txXfrm>
    </dsp:sp>
    <dsp:sp modelId="{6265C5AC-5613-417C-9C03-ED43655A8C3A}">
      <dsp:nvSpPr>
        <dsp:cNvPr id="0" name=""/>
        <dsp:cNvSpPr/>
      </dsp:nvSpPr>
      <dsp:spPr>
        <a:xfrm>
          <a:off x="2517808" y="3092539"/>
          <a:ext cx="963712" cy="64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Arial" panose="020B0604020202020204"/>
            </a:rPr>
            <a:t>HP회복</a:t>
          </a:r>
        </a:p>
      </dsp:txBody>
      <dsp:txXfrm>
        <a:off x="2517808" y="3092539"/>
        <a:ext cx="963712" cy="6424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0" y="774"/>
          <a:ext cx="2592660" cy="15837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err="1">
              <a:latin typeface="Arial" panose="020B0604020202020204"/>
            </a:rPr>
            <a:t>포션</a:t>
          </a:r>
          <a:r>
            <a:rPr lang="ko-KR" altLang="en-US" sz="3800" kern="1200">
              <a:latin typeface="Arial" panose="020B0604020202020204"/>
            </a:rPr>
            <a:t>, 코인</a:t>
          </a:r>
          <a:endParaRPr lang="ko-KR" altLang="en-US" sz="3800" kern="1200"/>
        </a:p>
      </dsp:txBody>
      <dsp:txXfrm>
        <a:off x="46387" y="47161"/>
        <a:ext cx="2499886" cy="14910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8E8FA-6FF7-4087-A861-6F1B1147029E}">
      <dsp:nvSpPr>
        <dsp:cNvPr id="0" name=""/>
        <dsp:cNvSpPr/>
      </dsp:nvSpPr>
      <dsp:spPr>
        <a:xfrm>
          <a:off x="0" y="41940"/>
          <a:ext cx="4572000" cy="1116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 err="1">
              <a:latin typeface="Arial" panose="020B0604020202020204"/>
            </a:rPr>
            <a:t>포션</a:t>
          </a:r>
          <a:endParaRPr lang="ko-KR" altLang="en-US" sz="3600" kern="1200" dirty="0"/>
        </a:p>
      </dsp:txBody>
      <dsp:txXfrm>
        <a:off x="54487" y="96427"/>
        <a:ext cx="4463026" cy="1007205"/>
      </dsp:txXfrm>
    </dsp:sp>
    <dsp:sp modelId="{CA1B8555-1FC7-45F6-9D79-7FBD4F13A9CC}">
      <dsp:nvSpPr>
        <dsp:cNvPr id="0" name=""/>
        <dsp:cNvSpPr/>
      </dsp:nvSpPr>
      <dsp:spPr>
        <a:xfrm>
          <a:off x="0" y="1158120"/>
          <a:ext cx="4572000" cy="67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45720" rIns="256032" bIns="45720" numCol="1" spcCol="1270" anchor="t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2800" kern="1200" dirty="0">
              <a:latin typeface="Arial" panose="020B0604020202020204"/>
            </a:rPr>
            <a:t>HP 50 회복</a:t>
          </a:r>
          <a:endParaRPr lang="ko-KR" altLang="en-US" sz="2800" kern="1200" dirty="0"/>
        </a:p>
      </dsp:txBody>
      <dsp:txXfrm>
        <a:off x="0" y="1158120"/>
        <a:ext cx="4572000" cy="670680"/>
      </dsp:txXfrm>
    </dsp:sp>
    <dsp:sp modelId="{12E1B5F8-3BE5-44E1-A594-E3EE706FB676}">
      <dsp:nvSpPr>
        <dsp:cNvPr id="0" name=""/>
        <dsp:cNvSpPr/>
      </dsp:nvSpPr>
      <dsp:spPr>
        <a:xfrm>
          <a:off x="0" y="1828800"/>
          <a:ext cx="4572000" cy="1116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latin typeface="Arial" panose="020B0604020202020204"/>
            </a:rPr>
            <a:t>코인</a:t>
          </a:r>
          <a:endParaRPr lang="ko-KR" altLang="en-US" sz="3600" kern="1200" dirty="0"/>
        </a:p>
      </dsp:txBody>
      <dsp:txXfrm>
        <a:off x="54487" y="1883287"/>
        <a:ext cx="4463026" cy="1007205"/>
      </dsp:txXfrm>
    </dsp:sp>
    <dsp:sp modelId="{5EF45EA2-1DEB-4CCC-B6D8-128059C2AB36}">
      <dsp:nvSpPr>
        <dsp:cNvPr id="0" name=""/>
        <dsp:cNvSpPr/>
      </dsp:nvSpPr>
      <dsp:spPr>
        <a:xfrm>
          <a:off x="0" y="2944979"/>
          <a:ext cx="4572000" cy="67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45720" rIns="256032" bIns="45720" numCol="1" spcCol="1270" anchor="t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2800" kern="1200" dirty="0">
              <a:latin typeface="Arial" panose="020B0604020202020204"/>
            </a:rPr>
            <a:t> 골드 20, 50 증가</a:t>
          </a:r>
          <a:endParaRPr lang="ko-KR" altLang="en-US" sz="2800" kern="1200" dirty="0"/>
        </a:p>
      </dsp:txBody>
      <dsp:txXfrm>
        <a:off x="0" y="2944979"/>
        <a:ext cx="4572000" cy="670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4020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838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9345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02251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350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7785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152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82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115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4140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557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3075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12" Type="http://schemas.openxmlformats.org/officeDocument/2006/relationships/diagramQuickStyle" Target="../diagrams/quickStyle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QuickStyle" Target="../diagrams/quickStyle8.xml"/><Relationship Id="rId11" Type="http://schemas.openxmlformats.org/officeDocument/2006/relationships/diagramLayout" Target="../diagrams/layout9.xml"/><Relationship Id="rId5" Type="http://schemas.openxmlformats.org/officeDocument/2006/relationships/diagramLayout" Target="../diagrams/layout8.xml"/><Relationship Id="rId10" Type="http://schemas.openxmlformats.org/officeDocument/2006/relationships/diagramData" Target="../diagrams/data9.xml"/><Relationship Id="rId4" Type="http://schemas.openxmlformats.org/officeDocument/2006/relationships/diagramData" Target="../diagrams/data8.xml"/><Relationship Id="rId9" Type="http://schemas.openxmlformats.org/officeDocument/2006/relationships/image" Target="../media/image15.png"/><Relationship Id="rId14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image" Target="../media/image17.jpeg"/><Relationship Id="rId18" Type="http://schemas.microsoft.com/office/2007/relationships/diagramDrawing" Target="../diagrams/drawing14.xml"/><Relationship Id="rId3" Type="http://schemas.openxmlformats.org/officeDocument/2006/relationships/diagramLayout" Target="../diagrams/layout12.xml"/><Relationship Id="rId21" Type="http://schemas.openxmlformats.org/officeDocument/2006/relationships/diagramQuickStyle" Target="../diagrams/quickStyle15.xml"/><Relationship Id="rId7" Type="http://schemas.openxmlformats.org/officeDocument/2006/relationships/diagramData" Target="../diagrams/data13.xml"/><Relationship Id="rId12" Type="http://schemas.openxmlformats.org/officeDocument/2006/relationships/image" Target="../media/image16.png"/><Relationship Id="rId17" Type="http://schemas.openxmlformats.org/officeDocument/2006/relationships/diagramColors" Target="../diagrams/colors14.xml"/><Relationship Id="rId2" Type="http://schemas.openxmlformats.org/officeDocument/2006/relationships/diagramData" Target="../diagrams/data12.xml"/><Relationship Id="rId16" Type="http://schemas.openxmlformats.org/officeDocument/2006/relationships/diagramQuickStyle" Target="../diagrams/quickStyle14.xml"/><Relationship Id="rId20" Type="http://schemas.openxmlformats.org/officeDocument/2006/relationships/diagramLayout" Target="../diagrams/layout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5" Type="http://schemas.openxmlformats.org/officeDocument/2006/relationships/diagramLayout" Target="../diagrams/layout14.xml"/><Relationship Id="rId23" Type="http://schemas.microsoft.com/office/2007/relationships/diagramDrawing" Target="../diagrams/drawing15.xml"/><Relationship Id="rId10" Type="http://schemas.openxmlformats.org/officeDocument/2006/relationships/diagramColors" Target="../diagrams/colors13.xml"/><Relationship Id="rId19" Type="http://schemas.openxmlformats.org/officeDocument/2006/relationships/diagramData" Target="../diagrams/data15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Relationship Id="rId14" Type="http://schemas.openxmlformats.org/officeDocument/2006/relationships/diagramData" Target="../diagrams/data14.xml"/><Relationship Id="rId22" Type="http://schemas.openxmlformats.org/officeDocument/2006/relationships/diagramColors" Target="../diagrams/colors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image" Target="../media/image19.png"/><Relationship Id="rId18" Type="http://schemas.microsoft.com/office/2007/relationships/diagramDrawing" Target="../diagrams/drawing18.xml"/><Relationship Id="rId3" Type="http://schemas.openxmlformats.org/officeDocument/2006/relationships/diagramLayout" Target="../diagrams/layout16.xml"/><Relationship Id="rId21" Type="http://schemas.openxmlformats.org/officeDocument/2006/relationships/diagramQuickStyle" Target="../diagrams/quickStyle19.xml"/><Relationship Id="rId7" Type="http://schemas.openxmlformats.org/officeDocument/2006/relationships/diagramData" Target="../diagrams/data17.xml"/><Relationship Id="rId12" Type="http://schemas.openxmlformats.org/officeDocument/2006/relationships/image" Target="../media/image18.png"/><Relationship Id="rId17" Type="http://schemas.openxmlformats.org/officeDocument/2006/relationships/diagramColors" Target="../diagrams/colors18.xml"/><Relationship Id="rId2" Type="http://schemas.openxmlformats.org/officeDocument/2006/relationships/diagramData" Target="../diagrams/data16.xml"/><Relationship Id="rId16" Type="http://schemas.openxmlformats.org/officeDocument/2006/relationships/diagramQuickStyle" Target="../diagrams/quickStyle18.xml"/><Relationship Id="rId20" Type="http://schemas.openxmlformats.org/officeDocument/2006/relationships/diagramLayout" Target="../diagrams/layout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5" Type="http://schemas.openxmlformats.org/officeDocument/2006/relationships/diagramLayout" Target="../diagrams/layout18.xml"/><Relationship Id="rId23" Type="http://schemas.microsoft.com/office/2007/relationships/diagramDrawing" Target="../diagrams/drawing19.xml"/><Relationship Id="rId10" Type="http://schemas.openxmlformats.org/officeDocument/2006/relationships/diagramColors" Target="../diagrams/colors17.xml"/><Relationship Id="rId19" Type="http://schemas.openxmlformats.org/officeDocument/2006/relationships/diagramData" Target="../diagrams/data19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Relationship Id="rId14" Type="http://schemas.openxmlformats.org/officeDocument/2006/relationships/diagramData" Target="../diagrams/data18.xml"/><Relationship Id="rId22" Type="http://schemas.openxmlformats.org/officeDocument/2006/relationships/diagramColors" Target="../diagrams/colors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13" Type="http://schemas.openxmlformats.org/officeDocument/2006/relationships/diagramLayout" Target="../diagrams/layout22.xml"/><Relationship Id="rId18" Type="http://schemas.openxmlformats.org/officeDocument/2006/relationships/diagramLayout" Target="../diagrams/layout23.xml"/><Relationship Id="rId3" Type="http://schemas.openxmlformats.org/officeDocument/2006/relationships/diagramLayout" Target="../diagrams/layout20.xml"/><Relationship Id="rId21" Type="http://schemas.microsoft.com/office/2007/relationships/diagramDrawing" Target="../diagrams/drawing23.xml"/><Relationship Id="rId7" Type="http://schemas.openxmlformats.org/officeDocument/2006/relationships/diagramData" Target="../diagrams/data21.xml"/><Relationship Id="rId12" Type="http://schemas.openxmlformats.org/officeDocument/2006/relationships/diagramData" Target="../diagrams/data22.xml"/><Relationship Id="rId17" Type="http://schemas.openxmlformats.org/officeDocument/2006/relationships/diagramData" Target="../diagrams/data23.xml"/><Relationship Id="rId2" Type="http://schemas.openxmlformats.org/officeDocument/2006/relationships/diagramData" Target="../diagrams/data20.xml"/><Relationship Id="rId16" Type="http://schemas.microsoft.com/office/2007/relationships/diagramDrawing" Target="../diagrams/drawing22.xml"/><Relationship Id="rId20" Type="http://schemas.openxmlformats.org/officeDocument/2006/relationships/diagramColors" Target="../diagrams/colors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5" Type="http://schemas.openxmlformats.org/officeDocument/2006/relationships/diagramColors" Target="../diagrams/colors22.xml"/><Relationship Id="rId10" Type="http://schemas.openxmlformats.org/officeDocument/2006/relationships/diagramColors" Target="../diagrams/colors21.xml"/><Relationship Id="rId19" Type="http://schemas.openxmlformats.org/officeDocument/2006/relationships/diagramQuickStyle" Target="../diagrams/quickStyle23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Relationship Id="rId14" Type="http://schemas.openxmlformats.org/officeDocument/2006/relationships/diagramQuickStyle" Target="../diagrams/quickStyle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smartsheet.com/blog/gantt-chart-exce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21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13" Type="http://schemas.openxmlformats.org/officeDocument/2006/relationships/diagramLayout" Target="../diagrams/layout27.xml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12" Type="http://schemas.openxmlformats.org/officeDocument/2006/relationships/diagramData" Target="../diagrams/data27.xml"/><Relationship Id="rId17" Type="http://schemas.openxmlformats.org/officeDocument/2006/relationships/image" Target="../media/image22.png"/><Relationship Id="rId2" Type="http://schemas.openxmlformats.org/officeDocument/2006/relationships/diagramData" Target="../diagrams/data25.xml"/><Relationship Id="rId16" Type="http://schemas.microsoft.com/office/2007/relationships/diagramDrawing" Target="../diagrams/drawing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5" Type="http://schemas.openxmlformats.org/officeDocument/2006/relationships/diagramColors" Target="../diagrams/colors27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Relationship Id="rId14" Type="http://schemas.openxmlformats.org/officeDocument/2006/relationships/diagramQuickStyle" Target="../diagrams/quickStyle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12" Type="http://schemas.openxmlformats.org/officeDocument/2006/relationships/diagramQuickStyle" Target="../diagrams/quickStyle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6.xml"/><Relationship Id="rId11" Type="http://schemas.openxmlformats.org/officeDocument/2006/relationships/diagramLayout" Target="../diagrams/layout7.xml"/><Relationship Id="rId5" Type="http://schemas.openxmlformats.org/officeDocument/2006/relationships/diagramLayout" Target="../diagrams/layout6.xml"/><Relationship Id="rId10" Type="http://schemas.openxmlformats.org/officeDocument/2006/relationships/diagramData" Target="../diagrams/data7.xml"/><Relationship Id="rId4" Type="http://schemas.openxmlformats.org/officeDocument/2006/relationships/diagramData" Target="../diagrams/data6.xml"/><Relationship Id="rId9" Type="http://schemas.openxmlformats.org/officeDocument/2006/relationships/image" Target="../media/image14.png"/><Relationship Id="rId14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39048" y="2568817"/>
            <a:ext cx="7155598" cy="3133968"/>
          </a:xfrm>
        </p:spPr>
        <p:txBody>
          <a:bodyPr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  <a:ea typeface="Malgun Gothic Semilight"/>
                <a:cs typeface="Malgun Gothic Semilight"/>
              </a:rPr>
              <a:t>C  팀 프로젝트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93247" y="6246568"/>
            <a:ext cx="1076080" cy="420148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>
                <a:solidFill>
                  <a:srgbClr val="1F2D29"/>
                </a:solidFill>
                <a:ea typeface="HY중고딕"/>
              </a:rPr>
              <a:t>최종 발표</a:t>
            </a:r>
            <a:endParaRPr lang="ko-KR" altLang="en-US" sz="1600">
              <a:solidFill>
                <a:srgbClr val="1F2D29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BF75EE-D1F9-6ACF-6214-0837F6BF6A3F}"/>
              </a:ext>
            </a:extLst>
          </p:cNvPr>
          <p:cNvSpPr txBox="1"/>
          <p:nvPr/>
        </p:nvSpPr>
        <p:spPr>
          <a:xfrm>
            <a:off x="10315470" y="6016830"/>
            <a:ext cx="15329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Arial"/>
              </a:rPr>
              <a:t>팀장 : </a:t>
            </a:r>
            <a:r>
              <a:rPr lang="ko-KR" altLang="en-US" dirty="0" err="1">
                <a:ea typeface="맑은 고딕"/>
                <a:cs typeface="Arial"/>
              </a:rPr>
              <a:t>주형탁</a:t>
            </a:r>
            <a:endParaRPr lang="ko-KR" altLang="en-US" dirty="0">
              <a:ea typeface="맑은 고딕"/>
              <a:cs typeface="Arial"/>
            </a:endParaRPr>
          </a:p>
          <a:p>
            <a:r>
              <a:rPr lang="ko-KR" altLang="en-US" dirty="0">
                <a:ea typeface="맑은 고딕"/>
                <a:cs typeface="Arial"/>
              </a:rPr>
              <a:t>팀원 : 전준호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98293F-4227-986B-D985-6A428F0A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다이어그램 284">
            <a:extLst>
              <a:ext uri="{FF2B5EF4-FFF2-40B4-BE49-F238E27FC236}">
                <a16:creationId xmlns:a16="http://schemas.microsoft.com/office/drawing/2014/main" id="{D1C35DBF-E724-0AEA-7F34-E9C5DDD42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980468"/>
              </p:ext>
            </p:extLst>
          </p:nvPr>
        </p:nvGraphicFramePr>
        <p:xfrm>
          <a:off x="1416377" y="487305"/>
          <a:ext cx="2592660" cy="158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59" name="2023-05-03 00-13-25">
            <a:hlinkClick r:id="" action="ppaction://media"/>
            <a:extLst>
              <a:ext uri="{FF2B5EF4-FFF2-40B4-BE49-F238E27FC236}">
                <a16:creationId xmlns:a16="http://schemas.microsoft.com/office/drawing/2014/main" id="{8B5BB79C-6CDA-3352-D7A3-137F417CD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87807" y="2940742"/>
            <a:ext cx="4749561" cy="2736468"/>
          </a:xfrm>
          <a:prstGeom prst="rect">
            <a:avLst/>
          </a:prstGeom>
        </p:spPr>
      </p:pic>
      <p:graphicFrame>
        <p:nvGraphicFramePr>
          <p:cNvPr id="55" name="다이어그램 55">
            <a:extLst>
              <a:ext uri="{FF2B5EF4-FFF2-40B4-BE49-F238E27FC236}">
                <a16:creationId xmlns:a16="http://schemas.microsoft.com/office/drawing/2014/main" id="{3B91E955-A712-C6CE-2831-3B7B261068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3413122"/>
              </p:ext>
            </p:extLst>
          </p:nvPr>
        </p:nvGraphicFramePr>
        <p:xfrm>
          <a:off x="1415143" y="2849138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796" name="슬라이드 번호 개체 틀 1795">
            <a:extLst>
              <a:ext uri="{FF2B5EF4-FFF2-40B4-BE49-F238E27FC236}">
                <a16:creationId xmlns:a16="http://schemas.microsoft.com/office/drawing/2014/main" id="{BC9E839C-ABF4-3135-3ECF-4A24CEC9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029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175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42" name="다이어그램 242">
            <a:extLst>
              <a:ext uri="{FF2B5EF4-FFF2-40B4-BE49-F238E27FC236}">
                <a16:creationId xmlns:a16="http://schemas.microsoft.com/office/drawing/2014/main" id="{7EA9F9FC-C279-F870-5795-7AF633376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091895"/>
              </p:ext>
            </p:extLst>
          </p:nvPr>
        </p:nvGraphicFramePr>
        <p:xfrm>
          <a:off x="2306354" y="1692807"/>
          <a:ext cx="7569492" cy="430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0" name="내용 개체 틀 2">
            <a:extLst>
              <a:ext uri="{FF2B5EF4-FFF2-40B4-BE49-F238E27FC236}">
                <a16:creationId xmlns:a16="http://schemas.microsoft.com/office/drawing/2014/main" id="{D5DFB234-668D-7143-9ABE-7887857C52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951971"/>
              </p:ext>
            </p:extLst>
          </p:nvPr>
        </p:nvGraphicFramePr>
        <p:xfrm>
          <a:off x="1608768" y="348163"/>
          <a:ext cx="1909367" cy="1344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1" name="슬라이드 번호 개체 틀 100">
            <a:extLst>
              <a:ext uri="{FF2B5EF4-FFF2-40B4-BE49-F238E27FC236}">
                <a16:creationId xmlns:a16="http://schemas.microsoft.com/office/drawing/2014/main" id="{BA8FD5DA-1C54-2AB2-76AE-B10D0C03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89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>
              <a:cs typeface="Arial"/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1" name="내용 개체 틀 2">
            <a:extLst>
              <a:ext uri="{FF2B5EF4-FFF2-40B4-BE49-F238E27FC236}">
                <a16:creationId xmlns:a16="http://schemas.microsoft.com/office/drawing/2014/main" id="{622208E6-B21F-200B-AA4B-E969AD414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620936"/>
              </p:ext>
            </p:extLst>
          </p:nvPr>
        </p:nvGraphicFramePr>
        <p:xfrm>
          <a:off x="2254513" y="203167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8" name="내용 개체 틀 2">
            <a:extLst>
              <a:ext uri="{FF2B5EF4-FFF2-40B4-BE49-F238E27FC236}">
                <a16:creationId xmlns:a16="http://schemas.microsoft.com/office/drawing/2014/main" id="{ABE94D06-E34B-D1A2-F33C-951D4B628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994569"/>
              </p:ext>
            </p:extLst>
          </p:nvPr>
        </p:nvGraphicFramePr>
        <p:xfrm>
          <a:off x="7624965" y="201134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1" name="그림 151" descr="야외이(가) 표시된 사진&#10;&#10;자동 생성된 설명">
            <a:extLst>
              <a:ext uri="{FF2B5EF4-FFF2-40B4-BE49-F238E27FC236}">
                <a16:creationId xmlns:a16="http://schemas.microsoft.com/office/drawing/2014/main" id="{E60062CD-E6CB-4936-E82B-1B2E2C23AF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4634" y="4253303"/>
            <a:ext cx="3178628" cy="2230668"/>
          </a:xfrm>
          <a:prstGeom prst="rect">
            <a:avLst/>
          </a:prstGeom>
        </p:spPr>
      </p:pic>
      <p:pic>
        <p:nvPicPr>
          <p:cNvPr id="154" name="그림 154" descr="잔디, 나무, 야외이(가) 표시된 사진&#10;&#10;자동 생성된 설명">
            <a:extLst>
              <a:ext uri="{FF2B5EF4-FFF2-40B4-BE49-F238E27FC236}">
                <a16:creationId xmlns:a16="http://schemas.microsoft.com/office/drawing/2014/main" id="{D8E0AE0D-70E7-D900-EB2C-9BFDA90E45B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083" t="8112" r="361" b="12136"/>
          <a:stretch/>
        </p:blipFill>
        <p:spPr>
          <a:xfrm>
            <a:off x="7079673" y="4253303"/>
            <a:ext cx="3228127" cy="2231920"/>
          </a:xfrm>
          <a:prstGeom prst="rect">
            <a:avLst/>
          </a:prstGeom>
        </p:spPr>
      </p:pic>
      <p:sp>
        <p:nvSpPr>
          <p:cNvPr id="1401" name="슬라이드 번호 개체 틀 1400">
            <a:extLst>
              <a:ext uri="{FF2B5EF4-FFF2-40B4-BE49-F238E27FC236}">
                <a16:creationId xmlns:a16="http://schemas.microsoft.com/office/drawing/2014/main" id="{B28FBD3A-04CF-A71E-8363-F814EEA7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12</a:t>
            </a:fld>
            <a:endParaRPr lang="ko-KR" altLang="en-US"/>
          </a:p>
        </p:txBody>
      </p:sp>
      <p:graphicFrame>
        <p:nvGraphicFramePr>
          <p:cNvPr id="1435" name="다이어그램 4259">
            <a:extLst>
              <a:ext uri="{FF2B5EF4-FFF2-40B4-BE49-F238E27FC236}">
                <a16:creationId xmlns:a16="http://schemas.microsoft.com/office/drawing/2014/main" id="{87379305-E7FF-BC3D-DBD9-26B9A0928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289832"/>
              </p:ext>
            </p:extLst>
          </p:nvPr>
        </p:nvGraphicFramePr>
        <p:xfrm>
          <a:off x="1652649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965" name="다이어그램 4259">
            <a:extLst>
              <a:ext uri="{FF2B5EF4-FFF2-40B4-BE49-F238E27FC236}">
                <a16:creationId xmlns:a16="http://schemas.microsoft.com/office/drawing/2014/main" id="{3CEE70CA-9B64-AFD7-6997-A4AB6D9A6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967929"/>
              </p:ext>
            </p:extLst>
          </p:nvPr>
        </p:nvGraphicFramePr>
        <p:xfrm>
          <a:off x="6927272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199536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1" name="내용 개체 틀 2">
            <a:extLst>
              <a:ext uri="{FF2B5EF4-FFF2-40B4-BE49-F238E27FC236}">
                <a16:creationId xmlns:a16="http://schemas.microsoft.com/office/drawing/2014/main" id="{622208E6-B21F-200B-AA4B-E969AD414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031375"/>
              </p:ext>
            </p:extLst>
          </p:nvPr>
        </p:nvGraphicFramePr>
        <p:xfrm>
          <a:off x="7471387" y="255909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7" name="내용 개체 틀 2">
            <a:extLst>
              <a:ext uri="{FF2B5EF4-FFF2-40B4-BE49-F238E27FC236}">
                <a16:creationId xmlns:a16="http://schemas.microsoft.com/office/drawing/2014/main" id="{EAE28479-776A-582C-EAEC-C54A9FCBFD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3815385"/>
              </p:ext>
            </p:extLst>
          </p:nvPr>
        </p:nvGraphicFramePr>
        <p:xfrm>
          <a:off x="2348552" y="327776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40" name="그림 29" descr="지상, 야외, 벽돌, 돌이(가) 표시된 사진&#10;&#10;자동 생성된 설명">
            <a:extLst>
              <a:ext uri="{FF2B5EF4-FFF2-40B4-BE49-F238E27FC236}">
                <a16:creationId xmlns:a16="http://schemas.microsoft.com/office/drawing/2014/main" id="{2B2A9D4E-C7CE-C80A-BBB8-3507973D94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216" r="-180"/>
          <a:stretch/>
        </p:blipFill>
        <p:spPr>
          <a:xfrm>
            <a:off x="7034073" y="4280726"/>
            <a:ext cx="3225317" cy="2122527"/>
          </a:xfrm>
          <a:prstGeom prst="rect">
            <a:avLst/>
          </a:prstGeom>
        </p:spPr>
      </p:pic>
      <p:pic>
        <p:nvPicPr>
          <p:cNvPr id="398" name="그림 398" descr="잔디, 돌이(가) 표시된 사진&#10;&#10;자동 생성된 설명">
            <a:extLst>
              <a:ext uri="{FF2B5EF4-FFF2-40B4-BE49-F238E27FC236}">
                <a16:creationId xmlns:a16="http://schemas.microsoft.com/office/drawing/2014/main" id="{08C035BB-AC1D-6445-BFDB-76ADAE306AD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68" r="-399" b="5318"/>
          <a:stretch/>
        </p:blipFill>
        <p:spPr>
          <a:xfrm>
            <a:off x="1834738" y="4309284"/>
            <a:ext cx="2941132" cy="2072195"/>
          </a:xfrm>
          <a:prstGeom prst="rect">
            <a:avLst/>
          </a:prstGeom>
        </p:spPr>
      </p:pic>
      <p:sp>
        <p:nvSpPr>
          <p:cNvPr id="829" name="슬라이드 번호 개체 틀 828">
            <a:extLst>
              <a:ext uri="{FF2B5EF4-FFF2-40B4-BE49-F238E27FC236}">
                <a16:creationId xmlns:a16="http://schemas.microsoft.com/office/drawing/2014/main" id="{42431C11-80C8-5701-4880-3602A611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13</a:t>
            </a:fld>
            <a:endParaRPr lang="ko-KR" altLang="en-US"/>
          </a:p>
        </p:txBody>
      </p:sp>
      <p:graphicFrame>
        <p:nvGraphicFramePr>
          <p:cNvPr id="875" name="다이어그램 4259">
            <a:extLst>
              <a:ext uri="{FF2B5EF4-FFF2-40B4-BE49-F238E27FC236}">
                <a16:creationId xmlns:a16="http://schemas.microsoft.com/office/drawing/2014/main" id="{0753AD3A-ADDB-1417-580A-F2EF6B62CB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247740"/>
              </p:ext>
            </p:extLst>
          </p:nvPr>
        </p:nvGraphicFramePr>
        <p:xfrm>
          <a:off x="1652649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011" name="다이어그램 4259">
            <a:extLst>
              <a:ext uri="{FF2B5EF4-FFF2-40B4-BE49-F238E27FC236}">
                <a16:creationId xmlns:a16="http://schemas.microsoft.com/office/drawing/2014/main" id="{86455E84-12D6-56B6-15CE-D5C6E81C32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979717"/>
              </p:ext>
            </p:extLst>
          </p:nvPr>
        </p:nvGraphicFramePr>
        <p:xfrm>
          <a:off x="6828311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375302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</a:rPr>
              <a:t>시연 영상</a:t>
            </a:r>
            <a:br>
              <a:rPr lang="en-US" altLang="ko-KR" sz="6600">
                <a:solidFill>
                  <a:srgbClr val="1F2D29"/>
                </a:solidFill>
              </a:rPr>
            </a:br>
            <a:r>
              <a:rPr lang="en-US" altLang="ko-KR" sz="6600">
                <a:solidFill>
                  <a:srgbClr val="1F2D29"/>
                </a:solidFill>
              </a:rPr>
              <a:t> 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282376-957E-E101-99A6-F1EFB1C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50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</a:rPr>
              <a:t>게임 구현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288ED3-2C83-0AE1-FBBD-316FF35B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792920-8A71-51B7-C10D-F9D7B3D1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217" y="272558"/>
            <a:ext cx="7958331" cy="137681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ko-KR" altLang="en-US" sz="3200">
                <a:ea typeface="맑은 고딕"/>
              </a:rPr>
              <a:t>역할 분담</a:t>
            </a:r>
          </a:p>
        </p:txBody>
      </p:sp>
      <p:graphicFrame>
        <p:nvGraphicFramePr>
          <p:cNvPr id="10" name="내용 개체 틀 2">
            <a:extLst>
              <a:ext uri="{FF2B5EF4-FFF2-40B4-BE49-F238E27FC236}">
                <a16:creationId xmlns:a16="http://schemas.microsoft.com/office/drawing/2014/main" id="{9157AB52-B0F4-A737-5194-8C4A8061DA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8502708"/>
              </p:ext>
            </p:extLst>
          </p:nvPr>
        </p:nvGraphicFramePr>
        <p:xfrm>
          <a:off x="2002140" y="2439523"/>
          <a:ext cx="3317735" cy="2881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30" name="내용 개체 틀 2">
            <a:extLst>
              <a:ext uri="{FF2B5EF4-FFF2-40B4-BE49-F238E27FC236}">
                <a16:creationId xmlns:a16="http://schemas.microsoft.com/office/drawing/2014/main" id="{40B35DDD-8FBE-AE88-FE4E-2096CE5928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888357"/>
              </p:ext>
            </p:extLst>
          </p:nvPr>
        </p:nvGraphicFramePr>
        <p:xfrm>
          <a:off x="6831776" y="2439523"/>
          <a:ext cx="3396904" cy="3188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17" name="다이어그램 817">
            <a:extLst>
              <a:ext uri="{FF2B5EF4-FFF2-40B4-BE49-F238E27FC236}">
                <a16:creationId xmlns:a16="http://schemas.microsoft.com/office/drawing/2014/main" id="{3DD565CC-8686-0614-1AE6-43F812AEA6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984690"/>
              </p:ext>
            </p:extLst>
          </p:nvPr>
        </p:nvGraphicFramePr>
        <p:xfrm>
          <a:off x="1802951" y="1961457"/>
          <a:ext cx="3842931" cy="43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30" name="다이어그램 817">
            <a:extLst>
              <a:ext uri="{FF2B5EF4-FFF2-40B4-BE49-F238E27FC236}">
                <a16:creationId xmlns:a16="http://schemas.microsoft.com/office/drawing/2014/main" id="{7BF37894-CBB4-B22B-ECAD-FFC994182E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759521"/>
              </p:ext>
            </p:extLst>
          </p:nvPr>
        </p:nvGraphicFramePr>
        <p:xfrm>
          <a:off x="6605505" y="1970575"/>
          <a:ext cx="3842931" cy="43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84" name="슬라이드 번호 개체 틀 83">
            <a:extLst>
              <a:ext uri="{FF2B5EF4-FFF2-40B4-BE49-F238E27FC236}">
                <a16:creationId xmlns:a16="http://schemas.microsoft.com/office/drawing/2014/main" id="{242690C0-7BEC-2C40-F7C5-942A1747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41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792920-8A71-51B7-C10D-F9D7B3D1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104" y="262426"/>
            <a:ext cx="7958331" cy="107722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ko-KR">
                <a:ea typeface="+mj-lt"/>
                <a:cs typeface="+mj-lt"/>
              </a:rPr>
              <a:t>개발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FB9C02-773C-769D-A0ED-26E476BE4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466" y="1285596"/>
            <a:ext cx="4359020" cy="521504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sz="1300" dirty="0">
                <a:ea typeface="맑은 고딕"/>
                <a:cs typeface="Arial"/>
              </a:rPr>
              <a:t>[</a:t>
            </a:r>
            <a:r>
              <a:rPr lang="ko-KR" sz="1300" dirty="0">
                <a:ea typeface="+mn-lt"/>
                <a:cs typeface="+mn-lt"/>
              </a:rPr>
              <a:t>계획대비 진척도</a:t>
            </a:r>
            <a:r>
              <a:rPr lang="ko-KR" altLang="en-US" sz="1300" dirty="0">
                <a:ea typeface="맑은 고딕"/>
                <a:cs typeface="Arial"/>
              </a:rPr>
              <a:t>]</a:t>
            </a:r>
            <a:endParaRPr lang="ko-KR" sz="1300" dirty="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300" dirty="0">
                <a:ea typeface="맑은 고딕"/>
                <a:cs typeface="Arial"/>
              </a:rPr>
              <a:t>처음 계획한 예상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300" dirty="0">
                <a:ea typeface="맑은 고딕"/>
                <a:cs typeface="Arial"/>
              </a:rPr>
              <a:t>최종 </a:t>
            </a:r>
            <a:r>
              <a:rPr lang="ko-KR" altLang="en-US" sz="1300" dirty="0" err="1">
                <a:ea typeface="맑은 고딕"/>
                <a:cs typeface="Arial"/>
              </a:rPr>
              <a:t>진척도랑</a:t>
            </a:r>
            <a:r>
              <a:rPr lang="ko-KR" altLang="en-US" sz="1300" dirty="0">
                <a:ea typeface="맑은 고딕"/>
                <a:cs typeface="Arial"/>
              </a:rPr>
              <a:t> 비교하기</a:t>
            </a:r>
            <a:br>
              <a:rPr lang="ko-KR" altLang="en-US" sz="1300" dirty="0">
                <a:ea typeface="맑은 고딕"/>
                <a:cs typeface="Arial"/>
              </a:rPr>
            </a:br>
            <a:endParaRPr lang="ko-KR" altLang="en-US" sz="1300" dirty="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130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130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130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300" dirty="0">
                <a:ea typeface="맑은 고딕"/>
                <a:cs typeface="Arial"/>
              </a:rPr>
              <a:t>[만드는 방법] </a:t>
            </a:r>
            <a:endParaRPr lang="ko-KR" altLang="en-US" sz="1300" dirty="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sz="1300" dirty="0">
                <a:ea typeface="+mn-lt"/>
                <a:cs typeface="+mn-lt"/>
                <a:hlinkClick r:id="rId2"/>
              </a:rPr>
              <a:t>https://www.smartsheet.com/blog/gantt-chart-excel</a:t>
            </a:r>
            <a:endParaRPr lang="ko-KR" altLang="en-US" sz="130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sz="1300" dirty="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sz="1300" dirty="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1300">
              <a:ea typeface="맑은 고딕"/>
              <a:cs typeface="Arial"/>
            </a:endParaRPr>
          </a:p>
        </p:txBody>
      </p:sp>
      <p:pic>
        <p:nvPicPr>
          <p:cNvPr id="4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85E9C381-D0AD-3742-2013-94EDF7500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0" r="35823" b="2"/>
          <a:stretch/>
        </p:blipFill>
        <p:spPr>
          <a:xfrm>
            <a:off x="7555854" y="1543021"/>
            <a:ext cx="3032063" cy="2615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75FB1D-B925-D910-AD33-32395254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398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4" name="다이어그램 284">
            <a:extLst>
              <a:ext uri="{FF2B5EF4-FFF2-40B4-BE49-F238E27FC236}">
                <a16:creationId xmlns:a16="http://schemas.microsoft.com/office/drawing/2014/main" id="{576233A2-049B-837C-0225-ACD134B86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415182"/>
              </p:ext>
            </p:extLst>
          </p:nvPr>
        </p:nvGraphicFramePr>
        <p:xfrm>
          <a:off x="1507259" y="593727"/>
          <a:ext cx="2333275" cy="122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2" name="슬라이드 번호 개체 틀 261">
            <a:extLst>
              <a:ext uri="{FF2B5EF4-FFF2-40B4-BE49-F238E27FC236}">
                <a16:creationId xmlns:a16="http://schemas.microsoft.com/office/drawing/2014/main" id="{CB3355E7-2419-8A65-66D6-067B93BD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18</a:t>
            </a:fld>
            <a:endParaRPr lang="ko-KR" altLang="en-US"/>
          </a:p>
        </p:txBody>
      </p:sp>
      <p:pic>
        <p:nvPicPr>
          <p:cNvPr id="12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9F638E57-BAC2-E478-6828-79A245317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457" y="483339"/>
            <a:ext cx="3874129" cy="61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>
              <a:cs typeface="Arial"/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1" name="내용 개체 틀 2">
            <a:extLst>
              <a:ext uri="{FF2B5EF4-FFF2-40B4-BE49-F238E27FC236}">
                <a16:creationId xmlns:a16="http://schemas.microsoft.com/office/drawing/2014/main" id="{622208E6-B21F-200B-AA4B-E969AD414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3439003"/>
              </p:ext>
            </p:extLst>
          </p:nvPr>
        </p:nvGraphicFramePr>
        <p:xfrm>
          <a:off x="1298929" y="487439"/>
          <a:ext cx="2699189" cy="112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7" name="슬라이드 번호 개체 틀 126">
            <a:extLst>
              <a:ext uri="{FF2B5EF4-FFF2-40B4-BE49-F238E27FC236}">
                <a16:creationId xmlns:a16="http://schemas.microsoft.com/office/drawing/2014/main" id="{EB8ECDCF-73A4-CBCE-6982-B85BBA7A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19</a:t>
            </a:fld>
            <a:endParaRPr lang="ko-KR" altLang="en-US"/>
          </a:p>
        </p:txBody>
      </p:sp>
      <p:graphicFrame>
        <p:nvGraphicFramePr>
          <p:cNvPr id="119" name="다이어그램 119">
            <a:extLst>
              <a:ext uri="{FF2B5EF4-FFF2-40B4-BE49-F238E27FC236}">
                <a16:creationId xmlns:a16="http://schemas.microsoft.com/office/drawing/2014/main" id="{1F6D684B-088D-3E51-8EE6-CC24829AB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906279"/>
              </p:ext>
            </p:extLst>
          </p:nvPr>
        </p:nvGraphicFramePr>
        <p:xfrm>
          <a:off x="1367905" y="4297343"/>
          <a:ext cx="2998034" cy="21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3" name="다이어그램 53">
            <a:extLst>
              <a:ext uri="{FF2B5EF4-FFF2-40B4-BE49-F238E27FC236}">
                <a16:creationId xmlns:a16="http://schemas.microsoft.com/office/drawing/2014/main" id="{0AD03258-398B-AA9D-1F52-840B00934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696929"/>
              </p:ext>
            </p:extLst>
          </p:nvPr>
        </p:nvGraphicFramePr>
        <p:xfrm>
          <a:off x="1305188" y="3710178"/>
          <a:ext cx="3510198" cy="684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713" name="그림 713" descr="도표이(가) 표시된 사진&#10;&#10;자동 생성된 설명">
            <a:extLst>
              <a:ext uri="{FF2B5EF4-FFF2-40B4-BE49-F238E27FC236}">
                <a16:creationId xmlns:a16="http://schemas.microsoft.com/office/drawing/2014/main" id="{372F0DD0-9185-BC40-624F-97D460327A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6764" y="307320"/>
            <a:ext cx="3841480" cy="62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34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6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58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1" name="Rectangle 60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62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64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55CA92-DBD2-BFD9-7B2D-F5632BF3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1" y="808056"/>
            <a:ext cx="8006760" cy="1518934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000">
                <a:solidFill>
                  <a:schemeClr val="tx2"/>
                </a:solidFill>
                <a:ea typeface="맑은 고딕"/>
                <a:cs typeface="Arial"/>
              </a:rPr>
              <a:t>목차</a:t>
            </a:r>
            <a:endParaRPr lang="ko-KR" altLang="en-US" sz="5000">
              <a:solidFill>
                <a:schemeClr val="tx2"/>
              </a:solidFill>
            </a:endParaRPr>
          </a:p>
        </p:txBody>
      </p:sp>
      <p:sp>
        <p:nvSpPr>
          <p:cNvPr id="67" name="Right Triangle 66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CECC2FFC-0452-BD2C-7765-53DC38C3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080" y="2547708"/>
            <a:ext cx="8006760" cy="3502235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게임 소개                    </a:t>
            </a:r>
            <a:r>
              <a:rPr lang="ko-KR" altLang="en-US" sz="1200" dirty="0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(3 ~ 6p)</a:t>
            </a:r>
          </a:p>
          <a:p>
            <a:pPr marL="457200" indent="-457200">
              <a:buAutoNum type="arabicPeriod"/>
            </a:pPr>
            <a:r>
              <a:rPr lang="ko-KR" altLang="en-US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게임 시스템                </a:t>
            </a:r>
            <a:r>
              <a:rPr lang="ko-KR" altLang="en-US" sz="1200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(7 ~ 13p)</a:t>
            </a:r>
          </a:p>
          <a:p>
            <a:pPr marL="457200" indent="-457200">
              <a:buAutoNum type="arabicPeriod"/>
            </a:pPr>
            <a:r>
              <a:rPr lang="ko-KR" altLang="en-US">
                <a:ea typeface="+mn-lt"/>
                <a:cs typeface="+mn-lt"/>
              </a:rPr>
              <a:t>시연 영상                    </a:t>
            </a:r>
            <a:r>
              <a:rPr lang="en-US" altLang="ko-KR" sz="1200">
                <a:ea typeface="+mn-lt"/>
                <a:cs typeface="+mn-lt"/>
              </a:rPr>
              <a:t>(</a:t>
            </a:r>
            <a:r>
              <a:rPr lang="ko-KR" altLang="en-US" sz="1200">
                <a:ea typeface="+mn-lt"/>
                <a:cs typeface="+mn-lt"/>
              </a:rPr>
              <a:t>15p</a:t>
            </a:r>
            <a:r>
              <a:rPr lang="en-US" altLang="ko-KR" sz="1200">
                <a:ea typeface="+mn-lt"/>
                <a:cs typeface="+mn-lt"/>
              </a:rPr>
              <a:t>)</a:t>
            </a:r>
            <a:endParaRPr lang="ko-KR" sz="1200" dirty="0">
              <a:solidFill>
                <a:schemeClr val="tx2"/>
              </a:solidFill>
              <a:latin typeface="Arial"/>
              <a:ea typeface="HYGothic-Medium"/>
              <a:cs typeface="Arial" panose="020B0604020202020204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2"/>
                </a:solidFill>
                <a:ea typeface="+mn-lt"/>
                <a:cs typeface="+mn-lt"/>
              </a:rPr>
              <a:t>게임 구현                    </a:t>
            </a:r>
            <a:r>
              <a:rPr lang="en-US" sz="1200" dirty="0">
                <a:solidFill>
                  <a:schemeClr val="tx2"/>
                </a:solidFill>
                <a:latin typeface="Arial" panose="020B0604020202020204"/>
                <a:ea typeface="HYGothic-Medium"/>
                <a:cs typeface="Arial" panose="020B0604020202020204"/>
              </a:rPr>
              <a:t>(15 ~ 19p</a:t>
            </a:r>
            <a:r>
              <a:rPr lang="en-US" altLang="ko-KR" sz="1200" dirty="0">
                <a:solidFill>
                  <a:schemeClr val="tx2"/>
                </a:solidFill>
                <a:latin typeface="Arial" panose="020B0604020202020204"/>
                <a:ea typeface="HYGothic-Medium"/>
                <a:cs typeface="Arial" panose="020B0604020202020204"/>
              </a:rPr>
              <a:t>)</a:t>
            </a:r>
          </a:p>
          <a:p>
            <a:pPr marL="457200" indent="-457200">
              <a:buAutoNum type="arabicPeriod"/>
            </a:pPr>
            <a:r>
              <a:rPr lang="ko-KR" dirty="0">
                <a:solidFill>
                  <a:schemeClr val="tx2"/>
                </a:solidFill>
                <a:latin typeface="Arial"/>
                <a:ea typeface="HYGothic-Medium"/>
                <a:cs typeface="Arial" panose="020B0604020202020204"/>
              </a:rPr>
              <a:t>개발 </a:t>
            </a:r>
            <a:r>
              <a:rPr lang="ko-KR" dirty="0">
                <a:solidFill>
                  <a:schemeClr val="tx2"/>
                </a:solidFill>
                <a:latin typeface="Arial"/>
                <a:ea typeface="HYGothic-Medium"/>
                <a:cs typeface="+mn-lt"/>
              </a:rPr>
              <a:t>개선점</a:t>
            </a:r>
            <a:r>
              <a:rPr lang="ko-KR" dirty="0">
                <a:solidFill>
                  <a:schemeClr val="tx2"/>
                </a:solidFill>
                <a:ea typeface="+mn-lt"/>
                <a:cs typeface="+mn-lt"/>
              </a:rPr>
              <a:t>                </a:t>
            </a:r>
            <a:r>
              <a:rPr lang="en-US" sz="1200">
                <a:solidFill>
                  <a:schemeClr val="tx2"/>
                </a:solidFill>
                <a:ea typeface="+mn-lt"/>
                <a:cs typeface="+mn-lt"/>
              </a:rPr>
              <a:t>(20 ~ 21)</a:t>
            </a:r>
          </a:p>
          <a:p>
            <a:pPr marL="457200" indent="-457200">
              <a:buAutoNum type="arabicPeriod"/>
            </a:pPr>
            <a:r>
              <a:rPr lang="ko-KR" altLang="en-US" dirty="0" err="1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QnA</a:t>
            </a: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                    </a:t>
            </a: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+mn-lt"/>
              </a:rPr>
              <a:t>        </a:t>
            </a:r>
            <a:r>
              <a:rPr lang="ko-KR" sz="1200">
                <a:solidFill>
                  <a:schemeClr val="tx2"/>
                </a:solidFill>
                <a:ea typeface="+mn-lt"/>
                <a:cs typeface="+mn-lt"/>
              </a:rPr>
              <a:t>(</a:t>
            </a:r>
            <a:r>
              <a:rPr lang="ko-KR" altLang="en-US" sz="1200">
                <a:solidFill>
                  <a:schemeClr val="tx2"/>
                </a:solidFill>
                <a:ea typeface="+mn-lt"/>
                <a:cs typeface="+mn-lt"/>
              </a:rPr>
              <a:t>22p</a:t>
            </a:r>
            <a:r>
              <a:rPr lang="ko-KR" sz="1200">
                <a:solidFill>
                  <a:schemeClr val="tx2"/>
                </a:solidFill>
                <a:ea typeface="+mn-lt"/>
                <a:cs typeface="+mn-lt"/>
              </a:rPr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176F6A-A403-DB02-1ED7-C91B9A87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25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</a:rPr>
              <a:t>문제점 및 해결방안</a:t>
            </a:r>
            <a:endParaRPr lang="en-US" altLang="ko-KR" sz="6600">
              <a:solidFill>
                <a:srgbClr val="1F2D29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114D32-C4DB-26E6-891A-B5466B89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슬라이드 번호 개체 틀 83">
            <a:extLst>
              <a:ext uri="{FF2B5EF4-FFF2-40B4-BE49-F238E27FC236}">
                <a16:creationId xmlns:a16="http://schemas.microsoft.com/office/drawing/2014/main" id="{242690C0-7BEC-2C40-F7C5-942A1747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02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ko-KR" sz="6600">
                <a:solidFill>
                  <a:srgbClr val="1F2D29"/>
                </a:solidFill>
              </a:rPr>
              <a:t>QnA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114D32-C4DB-26E6-891A-B5466B89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7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10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2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</a:rPr>
              <a:t>감사합니다</a:t>
            </a:r>
            <a:r>
              <a:rPr lang="en-US" altLang="ko-KR" sz="6600">
                <a:solidFill>
                  <a:srgbClr val="1F2D29"/>
                </a:solidFill>
              </a:rPr>
              <a:t>.</a:t>
            </a:r>
          </a:p>
        </p:txBody>
      </p:sp>
      <p:sp>
        <p:nvSpPr>
          <p:cNvPr id="113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B02CCE-BA9A-FEF5-7476-36FD2212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4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0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 dirty="0">
                <a:solidFill>
                  <a:srgbClr val="1F2D29"/>
                </a:solidFill>
                <a:ea typeface="맑은 고딕"/>
              </a:rPr>
              <a:t>게임</a:t>
            </a:r>
            <a:r>
              <a:rPr lang="en-US" altLang="ko-KR" sz="6600" dirty="0">
                <a:solidFill>
                  <a:srgbClr val="1F2D29"/>
                </a:solidFill>
                <a:ea typeface="맑은 고딕"/>
              </a:rPr>
              <a:t> </a:t>
            </a:r>
            <a:r>
              <a:rPr lang="ko-KR" altLang="en-US" sz="6600" dirty="0">
                <a:solidFill>
                  <a:srgbClr val="1F2D29"/>
                </a:solidFill>
                <a:ea typeface="맑은 고딕"/>
              </a:rPr>
              <a:t>소개 </a:t>
            </a:r>
            <a:endParaRPr lang="en-US" altLang="ko-KR" sz="6600" dirty="0">
              <a:solidFill>
                <a:srgbClr val="1F2D29"/>
              </a:solidFill>
              <a:ea typeface="맑은 고딕"/>
              <a:cs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FEACA2-35EF-71B6-21F9-54B4902C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99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264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47" name="TextBox 18">
            <a:extLst>
              <a:ext uri="{FF2B5EF4-FFF2-40B4-BE49-F238E27FC236}">
                <a16:creationId xmlns:a16="http://schemas.microsoft.com/office/drawing/2014/main" id="{51EEB575-6C7D-6C1F-48E8-CF3442996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114203"/>
              </p:ext>
            </p:extLst>
          </p:nvPr>
        </p:nvGraphicFramePr>
        <p:xfrm>
          <a:off x="1273848" y="1433023"/>
          <a:ext cx="4947236" cy="477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3" name="그림 255" descr="잔디, 나무, 식물이(가) 표시된 사진&#10;&#10;자동 생성된 설명">
            <a:extLst>
              <a:ext uri="{FF2B5EF4-FFF2-40B4-BE49-F238E27FC236}">
                <a16:creationId xmlns:a16="http://schemas.microsoft.com/office/drawing/2014/main" id="{F32968C0-BAB8-BDF5-212E-88F54D374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997" y="2193235"/>
            <a:ext cx="4425537" cy="2481428"/>
          </a:xfrm>
          <a:prstGeom prst="rect">
            <a:avLst/>
          </a:prstGeom>
        </p:spPr>
      </p:pic>
      <p:sp>
        <p:nvSpPr>
          <p:cNvPr id="256" name="슬라이드 번호 개체 틀 255">
            <a:extLst>
              <a:ext uri="{FF2B5EF4-FFF2-40B4-BE49-F238E27FC236}">
                <a16:creationId xmlns:a16="http://schemas.microsoft.com/office/drawing/2014/main" id="{D4BBC479-D187-E789-1883-6F5E6F10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</a:t>
            </a:fld>
            <a:endParaRPr lang="ko-KR" altLang="en-US"/>
          </a:p>
        </p:txBody>
      </p:sp>
      <p:sp>
        <p:nvSpPr>
          <p:cNvPr id="1149" name="제목 1">
            <a:extLst>
              <a:ext uri="{FF2B5EF4-FFF2-40B4-BE49-F238E27FC236}">
                <a16:creationId xmlns:a16="http://schemas.microsoft.com/office/drawing/2014/main" id="{A6705BD3-9CD3-44FB-2D7D-0797B76F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015" y="1353721"/>
            <a:ext cx="5895646" cy="931982"/>
          </a:xfr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algn="l"/>
            <a:r>
              <a:rPr lang="ko-KR" altLang="en-US" sz="5000" dirty="0" err="1">
                <a:solidFill>
                  <a:schemeClr val="tx2"/>
                </a:solidFill>
                <a:ea typeface="맑은 고딕"/>
                <a:cs typeface="Arial"/>
              </a:rPr>
              <a:t>Paladin's</a:t>
            </a:r>
            <a:r>
              <a:rPr lang="ko-KR" altLang="en-US" sz="5000" dirty="0">
                <a:solidFill>
                  <a:schemeClr val="tx2"/>
                </a:solidFill>
                <a:ea typeface="맑은 고딕"/>
                <a:cs typeface="Arial"/>
              </a:rPr>
              <a:t> </a:t>
            </a:r>
            <a:r>
              <a:rPr lang="ko-KR" altLang="en-US" sz="5000" dirty="0" err="1">
                <a:solidFill>
                  <a:schemeClr val="tx2"/>
                </a:solidFill>
                <a:ea typeface="맑은 고딕"/>
                <a:cs typeface="Arial"/>
              </a:rPr>
              <a:t>Advanture</a:t>
            </a:r>
            <a:endParaRPr lang="ko-KR" dirty="0" err="1">
              <a:solidFill>
                <a:schemeClr val="tx2"/>
              </a:solidFill>
            </a:endParaRPr>
          </a:p>
        </p:txBody>
      </p:sp>
      <p:graphicFrame>
        <p:nvGraphicFramePr>
          <p:cNvPr id="13" name="다이어그램 45">
            <a:extLst>
              <a:ext uri="{FF2B5EF4-FFF2-40B4-BE49-F238E27FC236}">
                <a16:creationId xmlns:a16="http://schemas.microsoft.com/office/drawing/2014/main" id="{A3E40589-BECA-E06F-5E15-318567A8C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578239"/>
              </p:ext>
            </p:extLst>
          </p:nvPr>
        </p:nvGraphicFramePr>
        <p:xfrm>
          <a:off x="1271623" y="-12734"/>
          <a:ext cx="6389556" cy="144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6477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914" y="1064141"/>
            <a:ext cx="5518066" cy="45409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5400" dirty="0" err="1">
                <a:ea typeface="맑은 고딕"/>
              </a:rPr>
              <a:t>게임</a:t>
            </a:r>
            <a:r>
              <a:rPr lang="en-US" altLang="ko-KR" sz="5400" dirty="0">
                <a:ea typeface="맑은 고딕"/>
              </a:rPr>
              <a:t> </a:t>
            </a:r>
            <a:r>
              <a:rPr lang="en-US" altLang="ko-KR" sz="5400" dirty="0" err="1">
                <a:ea typeface="맑은 고딕"/>
              </a:rPr>
              <a:t>디자인</a:t>
            </a:r>
            <a:r>
              <a:rPr lang="en-US" sz="5400" dirty="0">
                <a:ea typeface="맑은 고딕"/>
              </a:rPr>
              <a:t>  </a:t>
            </a:r>
            <a:endParaRPr lang="en-US" altLang="ko-KR" sz="5400" dirty="0" err="1">
              <a:ea typeface="맑은 고딕"/>
              <a:cs typeface="Aria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4491D590-6687-4C75-9718-D437780CB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88733" y="2774517"/>
            <a:ext cx="353147" cy="353147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EEAD67-DCEA-D988-93B9-48F8602D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684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264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792920-8A71-51B7-C10D-F9D7B3D1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233" y="231172"/>
            <a:ext cx="4679233" cy="881524"/>
          </a:xfrm>
        </p:spPr>
        <p:txBody>
          <a:bodyPr>
            <a:noAutofit/>
          </a:bodyPr>
          <a:lstStyle/>
          <a:p>
            <a:pPr algn="l"/>
            <a:r>
              <a:rPr lang="ko-KR" altLang="en-US" sz="3200" dirty="0">
                <a:ea typeface="맑은 고딕"/>
                <a:cs typeface="Arial"/>
              </a:rPr>
              <a:t>게임 디자인</a:t>
            </a:r>
            <a:endParaRPr lang="ko-KR" altLang="en-US" sz="3200" dirty="0" err="1">
              <a:ea typeface="맑은 고딕"/>
              <a:cs typeface="Arial"/>
            </a:endParaRPr>
          </a:p>
        </p:txBody>
      </p:sp>
      <p:graphicFrame>
        <p:nvGraphicFramePr>
          <p:cNvPr id="347" name="TextBox 18">
            <a:extLst>
              <a:ext uri="{FF2B5EF4-FFF2-40B4-BE49-F238E27FC236}">
                <a16:creationId xmlns:a16="http://schemas.microsoft.com/office/drawing/2014/main" id="{51EEB575-6C7D-6C1F-48E8-CF3442996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224021"/>
              </p:ext>
            </p:extLst>
          </p:nvPr>
        </p:nvGraphicFramePr>
        <p:xfrm>
          <a:off x="3623118" y="4884734"/>
          <a:ext cx="4947236" cy="1646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6" name="슬라이드 번호 개체 틀 255">
            <a:extLst>
              <a:ext uri="{FF2B5EF4-FFF2-40B4-BE49-F238E27FC236}">
                <a16:creationId xmlns:a16="http://schemas.microsoft.com/office/drawing/2014/main" id="{D4BBC479-D187-E789-1883-6F5E6F10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6</a:t>
            </a:fld>
            <a:endParaRPr lang="ko-KR" altLang="en-US"/>
          </a:p>
        </p:txBody>
      </p:sp>
      <p:pic>
        <p:nvPicPr>
          <p:cNvPr id="362" name="그림 362" descr="잔디, 나무, 야외, 식물이(가) 표시된 사진&#10;&#10;자동 생성된 설명">
            <a:extLst>
              <a:ext uri="{FF2B5EF4-FFF2-40B4-BE49-F238E27FC236}">
                <a16:creationId xmlns:a16="http://schemas.microsoft.com/office/drawing/2014/main" id="{DC14D09D-666B-0774-B44B-72A683CE8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4037" y="2129340"/>
            <a:ext cx="4247407" cy="2371709"/>
          </a:xfrm>
          <a:prstGeom prst="rect">
            <a:avLst/>
          </a:prstGeom>
        </p:spPr>
      </p:pic>
      <p:pic>
        <p:nvPicPr>
          <p:cNvPr id="363" name="그림 363" descr="잔디, 나무, 야외, 식물이(가) 표시된 사진&#10;&#10;자동 생성된 설명">
            <a:extLst>
              <a:ext uri="{FF2B5EF4-FFF2-40B4-BE49-F238E27FC236}">
                <a16:creationId xmlns:a16="http://schemas.microsoft.com/office/drawing/2014/main" id="{174877F1-F371-3612-5506-A26E88963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660" y="2188717"/>
            <a:ext cx="4247407" cy="23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8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602" y="1450153"/>
            <a:ext cx="5518066" cy="45409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5400" dirty="0" err="1">
                <a:ea typeface="맑은 고딕"/>
                <a:cs typeface="Arial"/>
              </a:rPr>
              <a:t>게임</a:t>
            </a:r>
            <a:r>
              <a:rPr lang="en-US" altLang="ko-KR" sz="5400" dirty="0">
                <a:ea typeface="맑은 고딕"/>
                <a:cs typeface="Arial"/>
              </a:rPr>
              <a:t> </a:t>
            </a:r>
            <a:r>
              <a:rPr lang="en-US" altLang="ko-KR" sz="5400" dirty="0" err="1">
                <a:ea typeface="맑은 고딕"/>
                <a:cs typeface="Arial"/>
              </a:rPr>
              <a:t>시스템</a:t>
            </a:r>
            <a:br>
              <a:rPr lang="en-US" dirty="0"/>
            </a:br>
            <a:r>
              <a:rPr lang="en-US" altLang="ko-KR" sz="5400" dirty="0">
                <a:ea typeface="맑은 고딕"/>
                <a:cs typeface="Arial"/>
              </a:rPr>
              <a:t> 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4491D590-6687-4C75-9718-D437780CB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88733" y="2774517"/>
            <a:ext cx="353147" cy="353147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7DB442-44EF-2AA7-4879-22EDE454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35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4" name="다이어그램 284">
            <a:extLst>
              <a:ext uri="{FF2B5EF4-FFF2-40B4-BE49-F238E27FC236}">
                <a16:creationId xmlns:a16="http://schemas.microsoft.com/office/drawing/2014/main" id="{576233A2-049B-837C-0225-ACD134B86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501071"/>
              </p:ext>
            </p:extLst>
          </p:nvPr>
        </p:nvGraphicFramePr>
        <p:xfrm>
          <a:off x="1317336" y="325260"/>
          <a:ext cx="2592660" cy="158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그림 31">
            <a:extLst>
              <a:ext uri="{FF2B5EF4-FFF2-40B4-BE49-F238E27FC236}">
                <a16:creationId xmlns:a16="http://schemas.microsoft.com/office/drawing/2014/main" id="{D1115892-4007-8F4C-E5B0-48963D6FB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104" y="2774676"/>
            <a:ext cx="2031581" cy="2031581"/>
          </a:xfrm>
          <a:prstGeom prst="rect">
            <a:avLst/>
          </a:prstGeom>
        </p:spPr>
      </p:pic>
      <p:graphicFrame>
        <p:nvGraphicFramePr>
          <p:cNvPr id="44" name="다이어그램 45">
            <a:extLst>
              <a:ext uri="{FF2B5EF4-FFF2-40B4-BE49-F238E27FC236}">
                <a16:creationId xmlns:a16="http://schemas.microsoft.com/office/drawing/2014/main" id="{9A098E63-14D8-5908-D331-C751338DF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1798233"/>
              </p:ext>
            </p:extLst>
          </p:nvPr>
        </p:nvGraphicFramePr>
        <p:xfrm>
          <a:off x="6505688" y="211712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23" name="그림 623">
            <a:extLst>
              <a:ext uri="{FF2B5EF4-FFF2-40B4-BE49-F238E27FC236}">
                <a16:creationId xmlns:a16="http://schemas.microsoft.com/office/drawing/2014/main" id="{E8AE7CCF-D0A0-0E1D-5760-8E95608653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452" y="2848609"/>
            <a:ext cx="3901818" cy="2202115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1CA08E5-329A-5666-0AB4-ED2146CD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225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4" name="다이어그램 284">
            <a:extLst>
              <a:ext uri="{FF2B5EF4-FFF2-40B4-BE49-F238E27FC236}">
                <a16:creationId xmlns:a16="http://schemas.microsoft.com/office/drawing/2014/main" id="{576233A2-049B-837C-0225-ACD134B86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615739"/>
              </p:ext>
            </p:extLst>
          </p:nvPr>
        </p:nvGraphicFramePr>
        <p:xfrm>
          <a:off x="1393903" y="252761"/>
          <a:ext cx="2332465" cy="1399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270" name="2023-05-03 00-34-42">
            <a:hlinkClick r:id="" action="ppaction://media"/>
            <a:extLst>
              <a:ext uri="{FF2B5EF4-FFF2-40B4-BE49-F238E27FC236}">
                <a16:creationId xmlns:a16="http://schemas.microsoft.com/office/drawing/2014/main" id="{B3B64CFB-25F5-6949-AC7B-339207CE04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43553" y="2279351"/>
            <a:ext cx="5479307" cy="3101434"/>
          </a:xfrm>
          <a:prstGeom prst="rect">
            <a:avLst/>
          </a:prstGeom>
        </p:spPr>
      </p:pic>
      <p:graphicFrame>
        <p:nvGraphicFramePr>
          <p:cNvPr id="4259" name="다이어그램 4259">
            <a:extLst>
              <a:ext uri="{FF2B5EF4-FFF2-40B4-BE49-F238E27FC236}">
                <a16:creationId xmlns:a16="http://schemas.microsoft.com/office/drawing/2014/main" id="{BB6DC0D6-E641-63FF-F0B7-76792BB5E5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759548"/>
              </p:ext>
            </p:extLst>
          </p:nvPr>
        </p:nvGraphicFramePr>
        <p:xfrm>
          <a:off x="821376" y="2283031"/>
          <a:ext cx="4680857" cy="373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408" name="TextBox 5407">
            <a:extLst>
              <a:ext uri="{FF2B5EF4-FFF2-40B4-BE49-F238E27FC236}">
                <a16:creationId xmlns:a16="http://schemas.microsoft.com/office/drawing/2014/main" id="{2CB1C4FA-85AD-30A8-9D0C-8C9350D5DF97}"/>
              </a:ext>
            </a:extLst>
          </p:cNvPr>
          <p:cNvSpPr txBox="1"/>
          <p:nvPr/>
        </p:nvSpPr>
        <p:spPr>
          <a:xfrm>
            <a:off x="1365661" y="3998026"/>
            <a:ext cx="11083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Arial"/>
              </a:rPr>
              <a:t>플레이어</a:t>
            </a:r>
          </a:p>
        </p:txBody>
      </p:sp>
      <p:sp>
        <p:nvSpPr>
          <p:cNvPr id="5426" name="슬라이드 번호 개체 틀 5425">
            <a:extLst>
              <a:ext uri="{FF2B5EF4-FFF2-40B4-BE49-F238E27FC236}">
                <a16:creationId xmlns:a16="http://schemas.microsoft.com/office/drawing/2014/main" id="{C9C8BE9B-05ED-7164-D2FE-902F69A2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75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4270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23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Madison</vt:lpstr>
      <vt:lpstr>C  팀 프로젝트</vt:lpstr>
      <vt:lpstr>목차</vt:lpstr>
      <vt:lpstr>게임 소개 </vt:lpstr>
      <vt:lpstr>Paladin's Advanture</vt:lpstr>
      <vt:lpstr>게임 디자인  </vt:lpstr>
      <vt:lpstr>게임 디자인</vt:lpstr>
      <vt:lpstr>게임 시스템 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영상  </vt:lpstr>
      <vt:lpstr>게임 구현</vt:lpstr>
      <vt:lpstr>역할 분담</vt:lpstr>
      <vt:lpstr>개발 과정</vt:lpstr>
      <vt:lpstr>PowerPoint 프레젠테이션</vt:lpstr>
      <vt:lpstr>PowerPoint 프레젠테이션</vt:lpstr>
      <vt:lpstr>문제점 및 해결방안</vt:lpstr>
      <vt:lpstr>PowerPoint 프레젠테이션</vt:lpstr>
      <vt:lpstr>QnA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1201</cp:revision>
  <dcterms:created xsi:type="dcterms:W3CDTF">2023-05-01T11:49:52Z</dcterms:created>
  <dcterms:modified xsi:type="dcterms:W3CDTF">2023-05-03T13:59:44Z</dcterms:modified>
</cp:coreProperties>
</file>